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sldIdLst>
    <p:sldId id="256" r:id="rId5"/>
    <p:sldId id="257" r:id="rId6"/>
    <p:sldId id="258" r:id="rId7"/>
    <p:sldId id="259" r:id="rId8"/>
    <p:sldId id="261" r:id="rId9"/>
    <p:sldId id="260" r:id="rId10"/>
    <p:sldId id="262" r:id="rId11"/>
    <p:sldId id="264" r:id="rId12"/>
    <p:sldId id="263" r:id="rId13"/>
    <p:sldId id="266" r:id="rId14"/>
    <p:sldId id="267" r:id="rId15"/>
    <p:sldId id="265" r:id="rId16"/>
    <p:sldId id="269" r:id="rId17"/>
    <p:sldId id="268" r:id="rId18"/>
    <p:sldId id="270" r:id="rId19"/>
    <p:sldId id="271" r:id="rId20"/>
    <p:sldId id="272" r:id="rId21"/>
    <p:sldId id="273" r:id="rId22"/>
    <p:sldId id="296" r:id="rId23"/>
    <p:sldId id="274" r:id="rId24"/>
    <p:sldId id="297" r:id="rId25"/>
    <p:sldId id="295" r:id="rId26"/>
    <p:sldId id="275" r:id="rId27"/>
    <p:sldId id="278" r:id="rId28"/>
    <p:sldId id="280" r:id="rId29"/>
    <p:sldId id="276" r:id="rId30"/>
    <p:sldId id="281" r:id="rId31"/>
    <p:sldId id="282" r:id="rId32"/>
    <p:sldId id="283" r:id="rId33"/>
    <p:sldId id="285" r:id="rId34"/>
    <p:sldId id="286" r:id="rId35"/>
    <p:sldId id="284" r:id="rId36"/>
    <p:sldId id="287" r:id="rId37"/>
    <p:sldId id="290" r:id="rId38"/>
    <p:sldId id="288" r:id="rId39"/>
    <p:sldId id="291" r:id="rId40"/>
    <p:sldId id="289" r:id="rId41"/>
    <p:sldId id="292" r:id="rId42"/>
    <p:sldId id="293" r:id="rId43"/>
    <p:sldId id="294" r:id="rId44"/>
    <p:sldId id="279" r:id="rId45"/>
    <p:sldId id="298" r:id="rId4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69" autoAdjust="0"/>
    <p:restoredTop sz="94660"/>
  </p:normalViewPr>
  <p:slideViewPr>
    <p:cSldViewPr snapToGrid="0">
      <p:cViewPr varScale="1">
        <p:scale>
          <a:sx n="85" d="100"/>
          <a:sy n="85" d="100"/>
        </p:scale>
        <p:origin x="540" y="9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tus Boer" userId="dd0b548e-2051-480b-b45a-733b835a31bc" providerId="ADAL" clId="{1CBDE10C-7B31-458D-8744-BD4C49914400}"/>
    <pc:docChg chg="undo custSel addSld delSld modSld sldOrd">
      <pc:chgData name="Bertus Boer" userId="dd0b548e-2051-480b-b45a-733b835a31bc" providerId="ADAL" clId="{1CBDE10C-7B31-458D-8744-BD4C49914400}" dt="2021-01-22T06:53:40.296" v="1184"/>
      <pc:docMkLst>
        <pc:docMk/>
      </pc:docMkLst>
      <pc:sldChg chg="modSp">
        <pc:chgData name="Bertus Boer" userId="dd0b548e-2051-480b-b45a-733b835a31bc" providerId="ADAL" clId="{1CBDE10C-7B31-458D-8744-BD4C49914400}" dt="2021-01-22T06:38:30.510" v="1085" actId="313"/>
        <pc:sldMkLst>
          <pc:docMk/>
          <pc:sldMk cId="3324606441" sldId="256"/>
        </pc:sldMkLst>
        <pc:spChg chg="mod">
          <ac:chgData name="Bertus Boer" userId="dd0b548e-2051-480b-b45a-733b835a31bc" providerId="ADAL" clId="{1CBDE10C-7B31-458D-8744-BD4C49914400}" dt="2021-01-22T06:38:30.510" v="1085" actId="313"/>
          <ac:spMkLst>
            <pc:docMk/>
            <pc:sldMk cId="3324606441" sldId="256"/>
            <ac:spMk id="2" creationId="{5C3D41F7-0648-4A3B-8F78-321FF648652F}"/>
          </ac:spMkLst>
        </pc:spChg>
      </pc:sldChg>
      <pc:sldChg chg="modAnim">
        <pc:chgData name="Bertus Boer" userId="dd0b548e-2051-480b-b45a-733b835a31bc" providerId="ADAL" clId="{1CBDE10C-7B31-458D-8744-BD4C49914400}" dt="2021-01-20T19:11:25.305" v="1023"/>
        <pc:sldMkLst>
          <pc:docMk/>
          <pc:sldMk cId="166664357" sldId="260"/>
        </pc:sldMkLst>
      </pc:sldChg>
      <pc:sldChg chg="modAnim">
        <pc:chgData name="Bertus Boer" userId="dd0b548e-2051-480b-b45a-733b835a31bc" providerId="ADAL" clId="{1CBDE10C-7B31-458D-8744-BD4C49914400}" dt="2021-01-20T19:11:20.578" v="1022"/>
        <pc:sldMkLst>
          <pc:docMk/>
          <pc:sldMk cId="3489113" sldId="261"/>
        </pc:sldMkLst>
      </pc:sldChg>
      <pc:sldChg chg="modAnim">
        <pc:chgData name="Bertus Boer" userId="dd0b548e-2051-480b-b45a-733b835a31bc" providerId="ADAL" clId="{1CBDE10C-7B31-458D-8744-BD4C49914400}" dt="2021-01-20T19:11:36.082" v="1024"/>
        <pc:sldMkLst>
          <pc:docMk/>
          <pc:sldMk cId="966764546" sldId="262"/>
        </pc:sldMkLst>
      </pc:sldChg>
      <pc:sldChg chg="modSp">
        <pc:chgData name="Bertus Boer" userId="dd0b548e-2051-480b-b45a-733b835a31bc" providerId="ADAL" clId="{1CBDE10C-7B31-458D-8744-BD4C49914400}" dt="2021-01-20T19:11:50.546" v="1026" actId="1076"/>
        <pc:sldMkLst>
          <pc:docMk/>
          <pc:sldMk cId="658879940" sldId="265"/>
        </pc:sldMkLst>
        <pc:picChg chg="mod">
          <ac:chgData name="Bertus Boer" userId="dd0b548e-2051-480b-b45a-733b835a31bc" providerId="ADAL" clId="{1CBDE10C-7B31-458D-8744-BD4C49914400}" dt="2021-01-20T19:11:50.546" v="1026" actId="1076"/>
          <ac:picMkLst>
            <pc:docMk/>
            <pc:sldMk cId="658879940" sldId="265"/>
            <ac:picMk id="2" creationId="{150EF026-B10D-4D34-866B-73DC0B316B86}"/>
          </ac:picMkLst>
        </pc:picChg>
      </pc:sldChg>
      <pc:sldChg chg="modAnim">
        <pc:chgData name="Bertus Boer" userId="dd0b548e-2051-480b-b45a-733b835a31bc" providerId="ADAL" clId="{1CBDE10C-7B31-458D-8744-BD4C49914400}" dt="2021-01-20T19:12:11.772" v="1027"/>
        <pc:sldMkLst>
          <pc:docMk/>
          <pc:sldMk cId="1164837427" sldId="268"/>
        </pc:sldMkLst>
      </pc:sldChg>
      <pc:sldChg chg="modSp modAnim">
        <pc:chgData name="Bertus Boer" userId="dd0b548e-2051-480b-b45a-733b835a31bc" providerId="ADAL" clId="{1CBDE10C-7B31-458D-8744-BD4C49914400}" dt="2021-01-20T19:12:44.350" v="1036"/>
        <pc:sldMkLst>
          <pc:docMk/>
          <pc:sldMk cId="4036427717" sldId="270"/>
        </pc:sldMkLst>
        <pc:spChg chg="mod">
          <ac:chgData name="Bertus Boer" userId="dd0b548e-2051-480b-b45a-733b835a31bc" providerId="ADAL" clId="{1CBDE10C-7B31-458D-8744-BD4C49914400}" dt="2021-01-20T19:12:39.375" v="1035" actId="1076"/>
          <ac:spMkLst>
            <pc:docMk/>
            <pc:sldMk cId="4036427717" sldId="270"/>
            <ac:spMk id="5" creationId="{5B1BC01D-AF14-491D-B80C-EDF707176977}"/>
          </ac:spMkLst>
        </pc:spChg>
        <pc:picChg chg="mod">
          <ac:chgData name="Bertus Boer" userId="dd0b548e-2051-480b-b45a-733b835a31bc" providerId="ADAL" clId="{1CBDE10C-7B31-458D-8744-BD4C49914400}" dt="2021-01-20T19:12:29.978" v="1030" actId="1076"/>
          <ac:picMkLst>
            <pc:docMk/>
            <pc:sldMk cId="4036427717" sldId="270"/>
            <ac:picMk id="2" creationId="{E627BA4C-33F2-469E-BB49-751BD3FF7CCD}"/>
          </ac:picMkLst>
        </pc:picChg>
        <pc:picChg chg="mod">
          <ac:chgData name="Bertus Boer" userId="dd0b548e-2051-480b-b45a-733b835a31bc" providerId="ADAL" clId="{1CBDE10C-7B31-458D-8744-BD4C49914400}" dt="2021-01-20T19:12:36.028" v="1034" actId="1076"/>
          <ac:picMkLst>
            <pc:docMk/>
            <pc:sldMk cId="4036427717" sldId="270"/>
            <ac:picMk id="3" creationId="{28B8163B-A39B-4A78-B833-0F45C4391C25}"/>
          </ac:picMkLst>
        </pc:picChg>
        <pc:picChg chg="mod">
          <ac:chgData name="Bertus Boer" userId="dd0b548e-2051-480b-b45a-733b835a31bc" providerId="ADAL" clId="{1CBDE10C-7B31-458D-8744-BD4C49914400}" dt="2021-01-20T19:12:32.716" v="1032" actId="14100"/>
          <ac:picMkLst>
            <pc:docMk/>
            <pc:sldMk cId="4036427717" sldId="270"/>
            <ac:picMk id="4" creationId="{D7EFE6DE-BDFA-4F07-88F6-099C556A39FD}"/>
          </ac:picMkLst>
        </pc:picChg>
      </pc:sldChg>
      <pc:sldChg chg="modSp">
        <pc:chgData name="Bertus Boer" userId="dd0b548e-2051-480b-b45a-733b835a31bc" providerId="ADAL" clId="{1CBDE10C-7B31-458D-8744-BD4C49914400}" dt="2021-01-20T19:13:15.267" v="1049" actId="1076"/>
        <pc:sldMkLst>
          <pc:docMk/>
          <pc:sldMk cId="1992286807" sldId="271"/>
        </pc:sldMkLst>
        <pc:picChg chg="mod">
          <ac:chgData name="Bertus Boer" userId="dd0b548e-2051-480b-b45a-733b835a31bc" providerId="ADAL" clId="{1CBDE10C-7B31-458D-8744-BD4C49914400}" dt="2021-01-20T19:13:01.842" v="1044" actId="1076"/>
          <ac:picMkLst>
            <pc:docMk/>
            <pc:sldMk cId="1992286807" sldId="271"/>
            <ac:picMk id="2" creationId="{F4C100EC-4C1A-48FD-9B67-779B6FBCF155}"/>
          </ac:picMkLst>
        </pc:picChg>
        <pc:picChg chg="mod">
          <ac:chgData name="Bertus Boer" userId="dd0b548e-2051-480b-b45a-733b835a31bc" providerId="ADAL" clId="{1CBDE10C-7B31-458D-8744-BD4C49914400}" dt="2021-01-20T19:13:08.868" v="1048" actId="1076"/>
          <ac:picMkLst>
            <pc:docMk/>
            <pc:sldMk cId="1992286807" sldId="271"/>
            <ac:picMk id="3" creationId="{F097948A-4010-4B41-9502-5E99049C884F}"/>
          </ac:picMkLst>
        </pc:picChg>
        <pc:picChg chg="mod">
          <ac:chgData name="Bertus Boer" userId="dd0b548e-2051-480b-b45a-733b835a31bc" providerId="ADAL" clId="{1CBDE10C-7B31-458D-8744-BD4C49914400}" dt="2021-01-20T19:13:15.267" v="1049" actId="1076"/>
          <ac:picMkLst>
            <pc:docMk/>
            <pc:sldMk cId="1992286807" sldId="271"/>
            <ac:picMk id="4" creationId="{E76FAEF1-43A0-4221-A658-E1DB1220EC45}"/>
          </ac:picMkLst>
        </pc:picChg>
      </pc:sldChg>
      <pc:sldChg chg="modSp">
        <pc:chgData name="Bertus Boer" userId="dd0b548e-2051-480b-b45a-733b835a31bc" providerId="ADAL" clId="{1CBDE10C-7B31-458D-8744-BD4C49914400}" dt="2021-01-20T19:13:19.876" v="1051" actId="1076"/>
        <pc:sldMkLst>
          <pc:docMk/>
          <pc:sldMk cId="834043413" sldId="272"/>
        </pc:sldMkLst>
        <pc:picChg chg="mod">
          <ac:chgData name="Bertus Boer" userId="dd0b548e-2051-480b-b45a-733b835a31bc" providerId="ADAL" clId="{1CBDE10C-7B31-458D-8744-BD4C49914400}" dt="2021-01-20T19:13:19.876" v="1051" actId="1076"/>
          <ac:picMkLst>
            <pc:docMk/>
            <pc:sldMk cId="834043413" sldId="272"/>
            <ac:picMk id="2" creationId="{929CE33F-2625-449E-BA4B-593A007828DA}"/>
          </ac:picMkLst>
        </pc:picChg>
        <pc:picChg chg="mod">
          <ac:chgData name="Bertus Boer" userId="dd0b548e-2051-480b-b45a-733b835a31bc" providerId="ADAL" clId="{1CBDE10C-7B31-458D-8744-BD4C49914400}" dt="2021-01-20T19:13:18.826" v="1050" actId="1076"/>
          <ac:picMkLst>
            <pc:docMk/>
            <pc:sldMk cId="834043413" sldId="272"/>
            <ac:picMk id="6" creationId="{866ECC23-4AAE-4A2A-85FB-E1768FD87BB3}"/>
          </ac:picMkLst>
        </pc:picChg>
      </pc:sldChg>
      <pc:sldChg chg="modSp modAnim">
        <pc:chgData name="Bertus Boer" userId="dd0b548e-2051-480b-b45a-733b835a31bc" providerId="ADAL" clId="{1CBDE10C-7B31-458D-8744-BD4C49914400}" dt="2021-01-20T19:13:43.684" v="1056" actId="1076"/>
        <pc:sldMkLst>
          <pc:docMk/>
          <pc:sldMk cId="1005468332" sldId="273"/>
        </pc:sldMkLst>
        <pc:picChg chg="mod">
          <ac:chgData name="Bertus Boer" userId="dd0b548e-2051-480b-b45a-733b835a31bc" providerId="ADAL" clId="{1CBDE10C-7B31-458D-8744-BD4C49914400}" dt="2021-01-20T19:13:43.684" v="1056" actId="1076"/>
          <ac:picMkLst>
            <pc:docMk/>
            <pc:sldMk cId="1005468332" sldId="273"/>
            <ac:picMk id="2" creationId="{A2BE55B1-DEC4-45F7-8E66-0BAF547416B9}"/>
          </ac:picMkLst>
        </pc:picChg>
        <pc:picChg chg="mod">
          <ac:chgData name="Bertus Boer" userId="dd0b548e-2051-480b-b45a-733b835a31bc" providerId="ADAL" clId="{1CBDE10C-7B31-458D-8744-BD4C49914400}" dt="2021-01-20T19:13:42.562" v="1055" actId="1076"/>
          <ac:picMkLst>
            <pc:docMk/>
            <pc:sldMk cId="1005468332" sldId="273"/>
            <ac:picMk id="3" creationId="{65569F9C-84DF-4980-BDF7-5A1C92127F46}"/>
          </ac:picMkLst>
        </pc:picChg>
      </pc:sldChg>
      <pc:sldChg chg="addSp delSp modSp add del modAnim">
        <pc:chgData name="Bertus Boer" userId="dd0b548e-2051-480b-b45a-733b835a31bc" providerId="ADAL" clId="{1CBDE10C-7B31-458D-8744-BD4C49914400}" dt="2021-01-20T19:14:21.596" v="1063"/>
        <pc:sldMkLst>
          <pc:docMk/>
          <pc:sldMk cId="272083731" sldId="274"/>
        </pc:sldMkLst>
        <pc:spChg chg="add del mod">
          <ac:chgData name="Bertus Boer" userId="dd0b548e-2051-480b-b45a-733b835a31bc" providerId="ADAL" clId="{1CBDE10C-7B31-458D-8744-BD4C49914400}" dt="2021-01-20T18:30:16.210" v="568"/>
          <ac:spMkLst>
            <pc:docMk/>
            <pc:sldMk cId="272083731" sldId="274"/>
            <ac:spMk id="8" creationId="{B11C3B55-5A4F-4507-B7BF-0966EB775137}"/>
          </ac:spMkLst>
        </pc:spChg>
        <pc:spChg chg="add mod">
          <ac:chgData name="Bertus Boer" userId="dd0b548e-2051-480b-b45a-733b835a31bc" providerId="ADAL" clId="{1CBDE10C-7B31-458D-8744-BD4C49914400}" dt="2021-01-20T19:14:09.148" v="1060" actId="20577"/>
          <ac:spMkLst>
            <pc:docMk/>
            <pc:sldMk cId="272083731" sldId="274"/>
            <ac:spMk id="9" creationId="{9236CAAC-038E-412E-8510-E6B57FD25E35}"/>
          </ac:spMkLst>
        </pc:spChg>
        <pc:picChg chg="del">
          <ac:chgData name="Bertus Boer" userId="dd0b548e-2051-480b-b45a-733b835a31bc" providerId="ADAL" clId="{1CBDE10C-7B31-458D-8744-BD4C49914400}" dt="2021-01-20T18:24:12.864" v="551" actId="478"/>
          <ac:picMkLst>
            <pc:docMk/>
            <pc:sldMk cId="272083731" sldId="274"/>
            <ac:picMk id="2" creationId="{5063B3D7-0DEB-4D60-BD15-EB30B48F7232}"/>
          </ac:picMkLst>
        </pc:picChg>
        <pc:picChg chg="del">
          <ac:chgData name="Bertus Boer" userId="dd0b548e-2051-480b-b45a-733b835a31bc" providerId="ADAL" clId="{1CBDE10C-7B31-458D-8744-BD4C49914400}" dt="2021-01-20T18:24:13.549" v="552" actId="478"/>
          <ac:picMkLst>
            <pc:docMk/>
            <pc:sldMk cId="272083731" sldId="274"/>
            <ac:picMk id="3" creationId="{878B03FF-AE9C-4BF7-86F6-F2E1446F41FE}"/>
          </ac:picMkLst>
        </pc:picChg>
        <pc:picChg chg="del">
          <ac:chgData name="Bertus Boer" userId="dd0b548e-2051-480b-b45a-733b835a31bc" providerId="ADAL" clId="{1CBDE10C-7B31-458D-8744-BD4C49914400}" dt="2021-01-20T18:24:15.169" v="554" actId="478"/>
          <ac:picMkLst>
            <pc:docMk/>
            <pc:sldMk cId="272083731" sldId="274"/>
            <ac:picMk id="4" creationId="{D73820DD-AC22-400E-8B5D-8AAFF073598A}"/>
          </ac:picMkLst>
        </pc:picChg>
        <pc:picChg chg="del">
          <ac:chgData name="Bertus Boer" userId="dd0b548e-2051-480b-b45a-733b835a31bc" providerId="ADAL" clId="{1CBDE10C-7B31-458D-8744-BD4C49914400}" dt="2021-01-20T18:24:14.473" v="553" actId="478"/>
          <ac:picMkLst>
            <pc:docMk/>
            <pc:sldMk cId="272083731" sldId="274"/>
            <ac:picMk id="6" creationId="{B7B80BCD-FEC1-4809-B75E-9153EE3C6AF8}"/>
          </ac:picMkLst>
        </pc:picChg>
        <pc:picChg chg="add del mod">
          <ac:chgData name="Bertus Boer" userId="dd0b548e-2051-480b-b45a-733b835a31bc" providerId="ADAL" clId="{1CBDE10C-7B31-458D-8744-BD4C49914400}" dt="2021-01-20T18:28:49.580" v="560" actId="478"/>
          <ac:picMkLst>
            <pc:docMk/>
            <pc:sldMk cId="272083731" sldId="274"/>
            <ac:picMk id="7" creationId="{DD496228-AFF6-4751-BD43-331094958541}"/>
          </ac:picMkLst>
        </pc:picChg>
      </pc:sldChg>
      <pc:sldChg chg="modSp modAnim">
        <pc:chgData name="Bertus Boer" userId="dd0b548e-2051-480b-b45a-733b835a31bc" providerId="ADAL" clId="{1CBDE10C-7B31-458D-8744-BD4C49914400}" dt="2021-01-20T19:15:49.780" v="1081"/>
        <pc:sldMkLst>
          <pc:docMk/>
          <pc:sldMk cId="1872777011" sldId="275"/>
        </pc:sldMkLst>
        <pc:spChg chg="mod">
          <ac:chgData name="Bertus Boer" userId="dd0b548e-2051-480b-b45a-733b835a31bc" providerId="ADAL" clId="{1CBDE10C-7B31-458D-8744-BD4C49914400}" dt="2021-01-20T18:23:37.006" v="547" actId="313"/>
          <ac:spMkLst>
            <pc:docMk/>
            <pc:sldMk cId="1872777011" sldId="275"/>
            <ac:spMk id="5" creationId="{5B1BC01D-AF14-491D-B80C-EDF707176977}"/>
          </ac:spMkLst>
        </pc:spChg>
      </pc:sldChg>
      <pc:sldChg chg="addSp modSp">
        <pc:chgData name="Bertus Boer" userId="dd0b548e-2051-480b-b45a-733b835a31bc" providerId="ADAL" clId="{1CBDE10C-7B31-458D-8744-BD4C49914400}" dt="2021-01-19T20:28:33.098" v="68" actId="1076"/>
        <pc:sldMkLst>
          <pc:docMk/>
          <pc:sldMk cId="4046762656" sldId="276"/>
        </pc:sldMkLst>
        <pc:spChg chg="mod">
          <ac:chgData name="Bertus Boer" userId="dd0b548e-2051-480b-b45a-733b835a31bc" providerId="ADAL" clId="{1CBDE10C-7B31-458D-8744-BD4C49914400}" dt="2021-01-19T20:28:32.171" v="67" actId="1076"/>
          <ac:spMkLst>
            <pc:docMk/>
            <pc:sldMk cId="4046762656" sldId="276"/>
            <ac:spMk id="5" creationId="{5B1BC01D-AF14-491D-B80C-EDF707176977}"/>
          </ac:spMkLst>
        </pc:spChg>
        <pc:picChg chg="add mod">
          <ac:chgData name="Bertus Boer" userId="dd0b548e-2051-480b-b45a-733b835a31bc" providerId="ADAL" clId="{1CBDE10C-7B31-458D-8744-BD4C49914400}" dt="2021-01-19T20:28:33.098" v="68" actId="1076"/>
          <ac:picMkLst>
            <pc:docMk/>
            <pc:sldMk cId="4046762656" sldId="276"/>
            <ac:picMk id="2" creationId="{B50A1BD7-788F-4C1A-BD85-69C6B18E5C08}"/>
          </ac:picMkLst>
        </pc:picChg>
      </pc:sldChg>
      <pc:sldChg chg="addSp delSp modSp add">
        <pc:chgData name="Bertus Boer" userId="dd0b548e-2051-480b-b45a-733b835a31bc" providerId="ADAL" clId="{1CBDE10C-7B31-458D-8744-BD4C49914400}" dt="2021-01-19T20:26:06.618" v="15" actId="14100"/>
        <pc:sldMkLst>
          <pc:docMk/>
          <pc:sldMk cId="4003189729" sldId="278"/>
        </pc:sldMkLst>
        <pc:spChg chg="del mod">
          <ac:chgData name="Bertus Boer" userId="dd0b548e-2051-480b-b45a-733b835a31bc" providerId="ADAL" clId="{1CBDE10C-7B31-458D-8744-BD4C49914400}" dt="2021-01-19T20:23:40.283" v="7" actId="478"/>
          <ac:spMkLst>
            <pc:docMk/>
            <pc:sldMk cId="4003189729" sldId="278"/>
            <ac:spMk id="2" creationId="{3D4F7807-330F-4697-B304-038350B07666}"/>
          </ac:spMkLst>
        </pc:spChg>
        <pc:spChg chg="del mod">
          <ac:chgData name="Bertus Boer" userId="dd0b548e-2051-480b-b45a-733b835a31bc" providerId="ADAL" clId="{1CBDE10C-7B31-458D-8744-BD4C49914400}" dt="2021-01-19T20:23:31.447" v="3" actId="478"/>
          <ac:spMkLst>
            <pc:docMk/>
            <pc:sldMk cId="4003189729" sldId="278"/>
            <ac:spMk id="3" creationId="{7BDE2D5B-409C-4D21-AACF-97AE47A58BEA}"/>
          </ac:spMkLst>
        </pc:spChg>
        <pc:spChg chg="del mod">
          <ac:chgData name="Bertus Boer" userId="dd0b548e-2051-480b-b45a-733b835a31bc" providerId="ADAL" clId="{1CBDE10C-7B31-458D-8744-BD4C49914400}" dt="2021-01-19T20:23:33.740" v="5" actId="478"/>
          <ac:spMkLst>
            <pc:docMk/>
            <pc:sldMk cId="4003189729" sldId="278"/>
            <ac:spMk id="4" creationId="{D8D7BAC2-E90D-4053-9F38-00C5754999B4}"/>
          </ac:spMkLst>
        </pc:spChg>
        <pc:spChg chg="add mod">
          <ac:chgData name="Bertus Boer" userId="dd0b548e-2051-480b-b45a-733b835a31bc" providerId="ADAL" clId="{1CBDE10C-7B31-458D-8744-BD4C49914400}" dt="2021-01-19T20:26:06.618" v="15" actId="14100"/>
          <ac:spMkLst>
            <pc:docMk/>
            <pc:sldMk cId="4003189729" sldId="278"/>
            <ac:spMk id="6" creationId="{9600D3A7-F542-43F1-8202-3BC88D864D28}"/>
          </ac:spMkLst>
        </pc:spChg>
        <pc:picChg chg="add mod">
          <ac:chgData name="Bertus Boer" userId="dd0b548e-2051-480b-b45a-733b835a31bc" providerId="ADAL" clId="{1CBDE10C-7B31-458D-8744-BD4C49914400}" dt="2021-01-19T20:25:37.314" v="12" actId="1076"/>
          <ac:picMkLst>
            <pc:docMk/>
            <pc:sldMk cId="4003189729" sldId="278"/>
            <ac:picMk id="5" creationId="{B7D3072A-9668-455B-90B0-37CE5BEBC82D}"/>
          </ac:picMkLst>
        </pc:picChg>
      </pc:sldChg>
      <pc:sldChg chg="modSp add modNotesTx">
        <pc:chgData name="Bertus Boer" userId="dd0b548e-2051-480b-b45a-733b835a31bc" providerId="ADAL" clId="{1CBDE10C-7B31-458D-8744-BD4C49914400}" dt="2021-01-20T19:08:40.487" v="906" actId="20577"/>
        <pc:sldMkLst>
          <pc:docMk/>
          <pc:sldMk cId="1583690317" sldId="279"/>
        </pc:sldMkLst>
        <pc:spChg chg="mod">
          <ac:chgData name="Bertus Boer" userId="dd0b548e-2051-480b-b45a-733b835a31bc" providerId="ADAL" clId="{1CBDE10C-7B31-458D-8744-BD4C49914400}" dt="2021-01-20T19:08:40.487" v="906" actId="20577"/>
          <ac:spMkLst>
            <pc:docMk/>
            <pc:sldMk cId="1583690317" sldId="279"/>
            <ac:spMk id="5" creationId="{5B1BC01D-AF14-491D-B80C-EDF707176977}"/>
          </ac:spMkLst>
        </pc:spChg>
      </pc:sldChg>
      <pc:sldChg chg="addSp modSp add ord">
        <pc:chgData name="Bertus Boer" userId="dd0b548e-2051-480b-b45a-733b835a31bc" providerId="ADAL" clId="{1CBDE10C-7B31-458D-8744-BD4C49914400}" dt="2021-01-19T20:27:52.034" v="43"/>
        <pc:sldMkLst>
          <pc:docMk/>
          <pc:sldMk cId="2315566335" sldId="280"/>
        </pc:sldMkLst>
        <pc:picChg chg="add mod">
          <ac:chgData name="Bertus Boer" userId="dd0b548e-2051-480b-b45a-733b835a31bc" providerId="ADAL" clId="{1CBDE10C-7B31-458D-8744-BD4C49914400}" dt="2021-01-19T20:27:48.762" v="42" actId="1076"/>
          <ac:picMkLst>
            <pc:docMk/>
            <pc:sldMk cId="2315566335" sldId="280"/>
            <ac:picMk id="2" creationId="{3EAD58EE-9D14-46F1-A089-1D70B7099867}"/>
          </ac:picMkLst>
        </pc:picChg>
      </pc:sldChg>
      <pc:sldChg chg="addSp delSp modSp add">
        <pc:chgData name="Bertus Boer" userId="dd0b548e-2051-480b-b45a-733b835a31bc" providerId="ADAL" clId="{1CBDE10C-7B31-458D-8744-BD4C49914400}" dt="2021-01-19T20:29:04.994" v="81" actId="1076"/>
        <pc:sldMkLst>
          <pc:docMk/>
          <pc:sldMk cId="1474245935" sldId="281"/>
        </pc:sldMkLst>
        <pc:spChg chg="mod">
          <ac:chgData name="Bertus Boer" userId="dd0b548e-2051-480b-b45a-733b835a31bc" providerId="ADAL" clId="{1CBDE10C-7B31-458D-8744-BD4C49914400}" dt="2021-01-19T20:28:51.262" v="79" actId="20577"/>
          <ac:spMkLst>
            <pc:docMk/>
            <pc:sldMk cId="1474245935" sldId="281"/>
            <ac:spMk id="5" creationId="{5B1BC01D-AF14-491D-B80C-EDF707176977}"/>
          </ac:spMkLst>
        </pc:spChg>
        <pc:picChg chg="del">
          <ac:chgData name="Bertus Boer" userId="dd0b548e-2051-480b-b45a-733b835a31bc" providerId="ADAL" clId="{1CBDE10C-7B31-458D-8744-BD4C49914400}" dt="2021-01-19T20:28:39.987" v="70" actId="478"/>
          <ac:picMkLst>
            <pc:docMk/>
            <pc:sldMk cId="1474245935" sldId="281"/>
            <ac:picMk id="2" creationId="{B50A1BD7-788F-4C1A-BD85-69C6B18E5C08}"/>
          </ac:picMkLst>
        </pc:picChg>
        <pc:picChg chg="add mod">
          <ac:chgData name="Bertus Boer" userId="dd0b548e-2051-480b-b45a-733b835a31bc" providerId="ADAL" clId="{1CBDE10C-7B31-458D-8744-BD4C49914400}" dt="2021-01-19T20:29:04.994" v="81" actId="1076"/>
          <ac:picMkLst>
            <pc:docMk/>
            <pc:sldMk cId="1474245935" sldId="281"/>
            <ac:picMk id="3" creationId="{2CC63A4C-839D-48F5-94FB-6DAD87896676}"/>
          </ac:picMkLst>
        </pc:picChg>
      </pc:sldChg>
      <pc:sldChg chg="addSp delSp modSp add">
        <pc:chgData name="Bertus Boer" userId="dd0b548e-2051-480b-b45a-733b835a31bc" providerId="ADAL" clId="{1CBDE10C-7B31-458D-8744-BD4C49914400}" dt="2021-01-19T20:29:48.322" v="97" actId="1076"/>
        <pc:sldMkLst>
          <pc:docMk/>
          <pc:sldMk cId="469717831" sldId="282"/>
        </pc:sldMkLst>
        <pc:spChg chg="mod">
          <ac:chgData name="Bertus Boer" userId="dd0b548e-2051-480b-b45a-733b835a31bc" providerId="ADAL" clId="{1CBDE10C-7B31-458D-8744-BD4C49914400}" dt="2021-01-19T20:29:30.479" v="93" actId="20577"/>
          <ac:spMkLst>
            <pc:docMk/>
            <pc:sldMk cId="469717831" sldId="282"/>
            <ac:spMk id="5" creationId="{5B1BC01D-AF14-491D-B80C-EDF707176977}"/>
          </ac:spMkLst>
        </pc:spChg>
        <pc:picChg chg="add mod">
          <ac:chgData name="Bertus Boer" userId="dd0b548e-2051-480b-b45a-733b835a31bc" providerId="ADAL" clId="{1CBDE10C-7B31-458D-8744-BD4C49914400}" dt="2021-01-19T20:29:48.322" v="97" actId="1076"/>
          <ac:picMkLst>
            <pc:docMk/>
            <pc:sldMk cId="469717831" sldId="282"/>
            <ac:picMk id="2" creationId="{305205E5-967C-4043-B2B0-A0AA0DFC72ED}"/>
          </ac:picMkLst>
        </pc:picChg>
        <pc:picChg chg="del">
          <ac:chgData name="Bertus Boer" userId="dd0b548e-2051-480b-b45a-733b835a31bc" providerId="ADAL" clId="{1CBDE10C-7B31-458D-8744-BD4C49914400}" dt="2021-01-19T20:29:14.055" v="83" actId="478"/>
          <ac:picMkLst>
            <pc:docMk/>
            <pc:sldMk cId="469717831" sldId="282"/>
            <ac:picMk id="3" creationId="{2CC63A4C-839D-48F5-94FB-6DAD87896676}"/>
          </ac:picMkLst>
        </pc:picChg>
      </pc:sldChg>
      <pc:sldChg chg="addSp modSp add">
        <pc:chgData name="Bertus Boer" userId="dd0b548e-2051-480b-b45a-733b835a31bc" providerId="ADAL" clId="{1CBDE10C-7B31-458D-8744-BD4C49914400}" dt="2021-01-19T20:30:46.346" v="116" actId="1076"/>
        <pc:sldMkLst>
          <pc:docMk/>
          <pc:sldMk cId="479213329" sldId="283"/>
        </pc:sldMkLst>
        <pc:spChg chg="mod">
          <ac:chgData name="Bertus Boer" userId="dd0b548e-2051-480b-b45a-733b835a31bc" providerId="ADAL" clId="{1CBDE10C-7B31-458D-8744-BD4C49914400}" dt="2021-01-19T20:30:31.930" v="114" actId="20577"/>
          <ac:spMkLst>
            <pc:docMk/>
            <pc:sldMk cId="479213329" sldId="283"/>
            <ac:spMk id="5" creationId="{5B1BC01D-AF14-491D-B80C-EDF707176977}"/>
          </ac:spMkLst>
        </pc:spChg>
        <pc:picChg chg="add mod">
          <ac:chgData name="Bertus Boer" userId="dd0b548e-2051-480b-b45a-733b835a31bc" providerId="ADAL" clId="{1CBDE10C-7B31-458D-8744-BD4C49914400}" dt="2021-01-19T20:30:46.346" v="116" actId="1076"/>
          <ac:picMkLst>
            <pc:docMk/>
            <pc:sldMk cId="479213329" sldId="283"/>
            <ac:picMk id="2" creationId="{0FC50B5B-BA2C-46FA-A308-F76F175EEA60}"/>
          </ac:picMkLst>
        </pc:picChg>
      </pc:sldChg>
      <pc:sldChg chg="addSp modSp add">
        <pc:chgData name="Bertus Boer" userId="dd0b548e-2051-480b-b45a-733b835a31bc" providerId="ADAL" clId="{1CBDE10C-7B31-458D-8744-BD4C49914400}" dt="2021-01-19T20:32:27.826" v="161" actId="1076"/>
        <pc:sldMkLst>
          <pc:docMk/>
          <pc:sldMk cId="2282530420" sldId="284"/>
        </pc:sldMkLst>
        <pc:spChg chg="mod">
          <ac:chgData name="Bertus Boer" userId="dd0b548e-2051-480b-b45a-733b835a31bc" providerId="ADAL" clId="{1CBDE10C-7B31-458D-8744-BD4C49914400}" dt="2021-01-19T20:32:14.310" v="159" actId="20577"/>
          <ac:spMkLst>
            <pc:docMk/>
            <pc:sldMk cId="2282530420" sldId="284"/>
            <ac:spMk id="5" creationId="{5B1BC01D-AF14-491D-B80C-EDF707176977}"/>
          </ac:spMkLst>
        </pc:spChg>
        <pc:picChg chg="add mod">
          <ac:chgData name="Bertus Boer" userId="dd0b548e-2051-480b-b45a-733b835a31bc" providerId="ADAL" clId="{1CBDE10C-7B31-458D-8744-BD4C49914400}" dt="2021-01-19T20:32:27.826" v="161" actId="1076"/>
          <ac:picMkLst>
            <pc:docMk/>
            <pc:sldMk cId="2282530420" sldId="284"/>
            <ac:picMk id="2" creationId="{9D13E59C-2428-4114-B880-933484B2C0CC}"/>
          </ac:picMkLst>
        </pc:picChg>
      </pc:sldChg>
      <pc:sldChg chg="addSp modSp add ord">
        <pc:chgData name="Bertus Boer" userId="dd0b548e-2051-480b-b45a-733b835a31bc" providerId="ADAL" clId="{1CBDE10C-7B31-458D-8744-BD4C49914400}" dt="2021-01-19T20:31:23.012" v="133"/>
        <pc:sldMkLst>
          <pc:docMk/>
          <pc:sldMk cId="2203906318" sldId="285"/>
        </pc:sldMkLst>
        <pc:spChg chg="mod">
          <ac:chgData name="Bertus Boer" userId="dd0b548e-2051-480b-b45a-733b835a31bc" providerId="ADAL" clId="{1CBDE10C-7B31-458D-8744-BD4C49914400}" dt="2021-01-19T20:31:08.461" v="130" actId="20577"/>
          <ac:spMkLst>
            <pc:docMk/>
            <pc:sldMk cId="2203906318" sldId="285"/>
            <ac:spMk id="5" creationId="{5B1BC01D-AF14-491D-B80C-EDF707176977}"/>
          </ac:spMkLst>
        </pc:spChg>
        <pc:picChg chg="add mod">
          <ac:chgData name="Bertus Boer" userId="dd0b548e-2051-480b-b45a-733b835a31bc" providerId="ADAL" clId="{1CBDE10C-7B31-458D-8744-BD4C49914400}" dt="2021-01-19T20:31:21.138" v="132" actId="1076"/>
          <ac:picMkLst>
            <pc:docMk/>
            <pc:sldMk cId="2203906318" sldId="285"/>
            <ac:picMk id="2" creationId="{0A9D882D-0BB3-49EE-B3CE-5B90482C0410}"/>
          </ac:picMkLst>
        </pc:picChg>
      </pc:sldChg>
      <pc:sldChg chg="addSp modSp add ord">
        <pc:chgData name="Bertus Boer" userId="dd0b548e-2051-480b-b45a-733b835a31bc" providerId="ADAL" clId="{1CBDE10C-7B31-458D-8744-BD4C49914400}" dt="2021-01-19T20:31:57.666" v="146"/>
        <pc:sldMkLst>
          <pc:docMk/>
          <pc:sldMk cId="2826988711" sldId="286"/>
        </pc:sldMkLst>
        <pc:spChg chg="mod">
          <ac:chgData name="Bertus Boer" userId="dd0b548e-2051-480b-b45a-733b835a31bc" providerId="ADAL" clId="{1CBDE10C-7B31-458D-8744-BD4C49914400}" dt="2021-01-19T20:31:38.071" v="143" actId="20577"/>
          <ac:spMkLst>
            <pc:docMk/>
            <pc:sldMk cId="2826988711" sldId="286"/>
            <ac:spMk id="5" creationId="{5B1BC01D-AF14-491D-B80C-EDF707176977}"/>
          </ac:spMkLst>
        </pc:spChg>
        <pc:picChg chg="add mod">
          <ac:chgData name="Bertus Boer" userId="dd0b548e-2051-480b-b45a-733b835a31bc" providerId="ADAL" clId="{1CBDE10C-7B31-458D-8744-BD4C49914400}" dt="2021-01-19T20:31:55.608" v="145" actId="1076"/>
          <ac:picMkLst>
            <pc:docMk/>
            <pc:sldMk cId="2826988711" sldId="286"/>
            <ac:picMk id="2" creationId="{CBF431CC-B3FD-49F3-ACEC-3F072BCB867B}"/>
          </ac:picMkLst>
        </pc:picChg>
      </pc:sldChg>
      <pc:sldChg chg="addSp modSp add">
        <pc:chgData name="Bertus Boer" userId="dd0b548e-2051-480b-b45a-733b835a31bc" providerId="ADAL" clId="{1CBDE10C-7B31-458D-8744-BD4C49914400}" dt="2021-01-19T20:32:56.593" v="176" actId="1076"/>
        <pc:sldMkLst>
          <pc:docMk/>
          <pc:sldMk cId="2601424034" sldId="287"/>
        </pc:sldMkLst>
        <pc:spChg chg="mod">
          <ac:chgData name="Bertus Boer" userId="dd0b548e-2051-480b-b45a-733b835a31bc" providerId="ADAL" clId="{1CBDE10C-7B31-458D-8744-BD4C49914400}" dt="2021-01-19T20:32:42.545" v="174" actId="20577"/>
          <ac:spMkLst>
            <pc:docMk/>
            <pc:sldMk cId="2601424034" sldId="287"/>
            <ac:spMk id="5" creationId="{5B1BC01D-AF14-491D-B80C-EDF707176977}"/>
          </ac:spMkLst>
        </pc:spChg>
        <pc:picChg chg="add mod">
          <ac:chgData name="Bertus Boer" userId="dd0b548e-2051-480b-b45a-733b835a31bc" providerId="ADAL" clId="{1CBDE10C-7B31-458D-8744-BD4C49914400}" dt="2021-01-19T20:32:56.593" v="176" actId="1076"/>
          <ac:picMkLst>
            <pc:docMk/>
            <pc:sldMk cId="2601424034" sldId="287"/>
            <ac:picMk id="2" creationId="{903A256C-76A2-41D6-9A4D-C27B861F06D1}"/>
          </ac:picMkLst>
        </pc:picChg>
      </pc:sldChg>
      <pc:sldChg chg="addSp modSp add">
        <pc:chgData name="Bertus Boer" userId="dd0b548e-2051-480b-b45a-733b835a31bc" providerId="ADAL" clId="{1CBDE10C-7B31-458D-8744-BD4C49914400}" dt="2021-01-19T20:34:22.938" v="212" actId="1076"/>
        <pc:sldMkLst>
          <pc:docMk/>
          <pc:sldMk cId="1415096993" sldId="288"/>
        </pc:sldMkLst>
        <pc:spChg chg="mod">
          <ac:chgData name="Bertus Boer" userId="dd0b548e-2051-480b-b45a-733b835a31bc" providerId="ADAL" clId="{1CBDE10C-7B31-458D-8744-BD4C49914400}" dt="2021-01-19T20:34:06.113" v="210" actId="20577"/>
          <ac:spMkLst>
            <pc:docMk/>
            <pc:sldMk cId="1415096993" sldId="288"/>
            <ac:spMk id="5" creationId="{5B1BC01D-AF14-491D-B80C-EDF707176977}"/>
          </ac:spMkLst>
        </pc:spChg>
        <pc:picChg chg="add mod">
          <ac:chgData name="Bertus Boer" userId="dd0b548e-2051-480b-b45a-733b835a31bc" providerId="ADAL" clId="{1CBDE10C-7B31-458D-8744-BD4C49914400}" dt="2021-01-19T20:34:22.938" v="212" actId="1076"/>
          <ac:picMkLst>
            <pc:docMk/>
            <pc:sldMk cId="1415096993" sldId="288"/>
            <ac:picMk id="2" creationId="{3A2254A9-A4CE-44D3-8555-FA7CF49CE831}"/>
          </ac:picMkLst>
        </pc:picChg>
      </pc:sldChg>
      <pc:sldChg chg="addSp modSp add">
        <pc:chgData name="Bertus Boer" userId="dd0b548e-2051-480b-b45a-733b835a31bc" providerId="ADAL" clId="{1CBDE10C-7B31-458D-8744-BD4C49914400}" dt="2021-01-19T20:35:42.402" v="238" actId="1076"/>
        <pc:sldMkLst>
          <pc:docMk/>
          <pc:sldMk cId="2664249970" sldId="289"/>
        </pc:sldMkLst>
        <pc:spChg chg="mod">
          <ac:chgData name="Bertus Boer" userId="dd0b548e-2051-480b-b45a-733b835a31bc" providerId="ADAL" clId="{1CBDE10C-7B31-458D-8744-BD4C49914400}" dt="2021-01-19T20:35:29.568" v="236" actId="20577"/>
          <ac:spMkLst>
            <pc:docMk/>
            <pc:sldMk cId="2664249970" sldId="289"/>
            <ac:spMk id="5" creationId="{5B1BC01D-AF14-491D-B80C-EDF707176977}"/>
          </ac:spMkLst>
        </pc:spChg>
        <pc:picChg chg="add mod">
          <ac:chgData name="Bertus Boer" userId="dd0b548e-2051-480b-b45a-733b835a31bc" providerId="ADAL" clId="{1CBDE10C-7B31-458D-8744-BD4C49914400}" dt="2021-01-19T20:35:42.402" v="238" actId="1076"/>
          <ac:picMkLst>
            <pc:docMk/>
            <pc:sldMk cId="2664249970" sldId="289"/>
            <ac:picMk id="2" creationId="{CDA9EA06-D7E9-452B-AB63-03CB1F0A74D8}"/>
          </ac:picMkLst>
        </pc:picChg>
      </pc:sldChg>
      <pc:sldChg chg="addSp delSp modSp add">
        <pc:chgData name="Bertus Boer" userId="dd0b548e-2051-480b-b45a-733b835a31bc" providerId="ADAL" clId="{1CBDE10C-7B31-458D-8744-BD4C49914400}" dt="2021-01-19T20:33:30.682" v="181" actId="1076"/>
        <pc:sldMkLst>
          <pc:docMk/>
          <pc:sldMk cId="634883369" sldId="290"/>
        </pc:sldMkLst>
        <pc:picChg chg="del">
          <ac:chgData name="Bertus Boer" userId="dd0b548e-2051-480b-b45a-733b835a31bc" providerId="ADAL" clId="{1CBDE10C-7B31-458D-8744-BD4C49914400}" dt="2021-01-19T20:33:14.828" v="179" actId="478"/>
          <ac:picMkLst>
            <pc:docMk/>
            <pc:sldMk cId="634883369" sldId="290"/>
            <ac:picMk id="2" creationId="{903A256C-76A2-41D6-9A4D-C27B861F06D1}"/>
          </ac:picMkLst>
        </pc:picChg>
        <pc:picChg chg="add mod">
          <ac:chgData name="Bertus Boer" userId="dd0b548e-2051-480b-b45a-733b835a31bc" providerId="ADAL" clId="{1CBDE10C-7B31-458D-8744-BD4C49914400}" dt="2021-01-19T20:33:30.682" v="181" actId="1076"/>
          <ac:picMkLst>
            <pc:docMk/>
            <pc:sldMk cId="634883369" sldId="290"/>
            <ac:picMk id="3" creationId="{55182045-F296-491F-93A8-7AEEF58B37CC}"/>
          </ac:picMkLst>
        </pc:picChg>
      </pc:sldChg>
      <pc:sldChg chg="addSp modSp add ord">
        <pc:chgData name="Bertus Boer" userId="dd0b548e-2051-480b-b45a-733b835a31bc" providerId="ADAL" clId="{1CBDE10C-7B31-458D-8744-BD4C49914400}" dt="2021-01-19T20:35:15.588" v="227"/>
        <pc:sldMkLst>
          <pc:docMk/>
          <pc:sldMk cId="3489377176" sldId="291"/>
        </pc:sldMkLst>
        <pc:spChg chg="mod">
          <ac:chgData name="Bertus Boer" userId="dd0b548e-2051-480b-b45a-733b835a31bc" providerId="ADAL" clId="{1CBDE10C-7B31-458D-8744-BD4C49914400}" dt="2021-01-19T20:34:59.237" v="224" actId="6549"/>
          <ac:spMkLst>
            <pc:docMk/>
            <pc:sldMk cId="3489377176" sldId="291"/>
            <ac:spMk id="5" creationId="{5B1BC01D-AF14-491D-B80C-EDF707176977}"/>
          </ac:spMkLst>
        </pc:spChg>
        <pc:picChg chg="add mod">
          <ac:chgData name="Bertus Boer" userId="dd0b548e-2051-480b-b45a-733b835a31bc" providerId="ADAL" clId="{1CBDE10C-7B31-458D-8744-BD4C49914400}" dt="2021-01-19T20:35:12.849" v="226" actId="1076"/>
          <ac:picMkLst>
            <pc:docMk/>
            <pc:sldMk cId="3489377176" sldId="291"/>
            <ac:picMk id="2" creationId="{CAED2DB8-EF4A-4F3E-9923-B3CE33ED8E4B}"/>
          </ac:picMkLst>
        </pc:picChg>
      </pc:sldChg>
      <pc:sldChg chg="addSp modSp add">
        <pc:chgData name="Bertus Boer" userId="dd0b548e-2051-480b-b45a-733b835a31bc" providerId="ADAL" clId="{1CBDE10C-7B31-458D-8744-BD4C49914400}" dt="2021-01-19T20:36:13.746" v="255" actId="1076"/>
        <pc:sldMkLst>
          <pc:docMk/>
          <pc:sldMk cId="3039102251" sldId="292"/>
        </pc:sldMkLst>
        <pc:spChg chg="mod">
          <ac:chgData name="Bertus Boer" userId="dd0b548e-2051-480b-b45a-733b835a31bc" providerId="ADAL" clId="{1CBDE10C-7B31-458D-8744-BD4C49914400}" dt="2021-01-19T20:36:00.327" v="253" actId="20577"/>
          <ac:spMkLst>
            <pc:docMk/>
            <pc:sldMk cId="3039102251" sldId="292"/>
            <ac:spMk id="5" creationId="{5B1BC01D-AF14-491D-B80C-EDF707176977}"/>
          </ac:spMkLst>
        </pc:spChg>
        <pc:picChg chg="add mod">
          <ac:chgData name="Bertus Boer" userId="dd0b548e-2051-480b-b45a-733b835a31bc" providerId="ADAL" clId="{1CBDE10C-7B31-458D-8744-BD4C49914400}" dt="2021-01-19T20:36:13.746" v="255" actId="1076"/>
          <ac:picMkLst>
            <pc:docMk/>
            <pc:sldMk cId="3039102251" sldId="292"/>
            <ac:picMk id="2" creationId="{62A9961E-E74D-4E29-8E65-2BF7D4504D16}"/>
          </ac:picMkLst>
        </pc:picChg>
      </pc:sldChg>
      <pc:sldChg chg="addSp modSp add">
        <pc:chgData name="Bertus Boer" userId="dd0b548e-2051-480b-b45a-733b835a31bc" providerId="ADAL" clId="{1CBDE10C-7B31-458D-8744-BD4C49914400}" dt="2021-01-19T20:36:56.632" v="276" actId="1076"/>
        <pc:sldMkLst>
          <pc:docMk/>
          <pc:sldMk cId="51641892" sldId="293"/>
        </pc:sldMkLst>
        <pc:spChg chg="mod">
          <ac:chgData name="Bertus Boer" userId="dd0b548e-2051-480b-b45a-733b835a31bc" providerId="ADAL" clId="{1CBDE10C-7B31-458D-8744-BD4C49914400}" dt="2021-01-19T20:36:42.754" v="274" actId="20577"/>
          <ac:spMkLst>
            <pc:docMk/>
            <pc:sldMk cId="51641892" sldId="293"/>
            <ac:spMk id="5" creationId="{5B1BC01D-AF14-491D-B80C-EDF707176977}"/>
          </ac:spMkLst>
        </pc:spChg>
        <pc:picChg chg="add mod">
          <ac:chgData name="Bertus Boer" userId="dd0b548e-2051-480b-b45a-733b835a31bc" providerId="ADAL" clId="{1CBDE10C-7B31-458D-8744-BD4C49914400}" dt="2021-01-19T20:36:56.632" v="276" actId="1076"/>
          <ac:picMkLst>
            <pc:docMk/>
            <pc:sldMk cId="51641892" sldId="293"/>
            <ac:picMk id="2" creationId="{83FA71B7-8352-44C7-85C1-0CC57DDCA473}"/>
          </ac:picMkLst>
        </pc:picChg>
      </pc:sldChg>
      <pc:sldChg chg="addSp modSp add">
        <pc:chgData name="Bertus Boer" userId="dd0b548e-2051-480b-b45a-733b835a31bc" providerId="ADAL" clId="{1CBDE10C-7B31-458D-8744-BD4C49914400}" dt="2021-01-20T19:03:38.646" v="707" actId="20577"/>
        <pc:sldMkLst>
          <pc:docMk/>
          <pc:sldMk cId="2444132995" sldId="294"/>
        </pc:sldMkLst>
        <pc:spChg chg="mod">
          <ac:chgData name="Bertus Boer" userId="dd0b548e-2051-480b-b45a-733b835a31bc" providerId="ADAL" clId="{1CBDE10C-7B31-458D-8744-BD4C49914400}" dt="2021-01-20T19:03:38.646" v="707" actId="20577"/>
          <ac:spMkLst>
            <pc:docMk/>
            <pc:sldMk cId="2444132995" sldId="294"/>
            <ac:spMk id="5" creationId="{5B1BC01D-AF14-491D-B80C-EDF707176977}"/>
          </ac:spMkLst>
        </pc:spChg>
        <pc:picChg chg="add mod">
          <ac:chgData name="Bertus Boer" userId="dd0b548e-2051-480b-b45a-733b835a31bc" providerId="ADAL" clId="{1CBDE10C-7B31-458D-8744-BD4C49914400}" dt="2021-01-20T18:49:30.486" v="613" actId="1076"/>
          <ac:picMkLst>
            <pc:docMk/>
            <pc:sldMk cId="2444132995" sldId="294"/>
            <ac:picMk id="2" creationId="{98481CEA-C63B-4A4A-9989-1E9C82E7BF4C}"/>
          </ac:picMkLst>
        </pc:picChg>
      </pc:sldChg>
      <pc:sldChg chg="modSp add">
        <pc:chgData name="Bertus Boer" userId="dd0b548e-2051-480b-b45a-733b835a31bc" providerId="ADAL" clId="{1CBDE10C-7B31-458D-8744-BD4C49914400}" dt="2021-01-20T19:15:43.284" v="1080" actId="1076"/>
        <pc:sldMkLst>
          <pc:docMk/>
          <pc:sldMk cId="1711806449" sldId="295"/>
        </pc:sldMkLst>
        <pc:picChg chg="mod">
          <ac:chgData name="Bertus Boer" userId="dd0b548e-2051-480b-b45a-733b835a31bc" providerId="ADAL" clId="{1CBDE10C-7B31-458D-8744-BD4C49914400}" dt="2021-01-20T19:15:34.380" v="1075" actId="1076"/>
          <ac:picMkLst>
            <pc:docMk/>
            <pc:sldMk cId="1711806449" sldId="295"/>
            <ac:picMk id="2" creationId="{5063B3D7-0DEB-4D60-BD15-EB30B48F7232}"/>
          </ac:picMkLst>
        </pc:picChg>
        <pc:picChg chg="mod">
          <ac:chgData name="Bertus Boer" userId="dd0b548e-2051-480b-b45a-733b835a31bc" providerId="ADAL" clId="{1CBDE10C-7B31-458D-8744-BD4C49914400}" dt="2021-01-20T19:15:40.083" v="1078" actId="1076"/>
          <ac:picMkLst>
            <pc:docMk/>
            <pc:sldMk cId="1711806449" sldId="295"/>
            <ac:picMk id="3" creationId="{878B03FF-AE9C-4BF7-86F6-F2E1446F41FE}"/>
          </ac:picMkLst>
        </pc:picChg>
        <pc:picChg chg="mod">
          <ac:chgData name="Bertus Boer" userId="dd0b548e-2051-480b-b45a-733b835a31bc" providerId="ADAL" clId="{1CBDE10C-7B31-458D-8744-BD4C49914400}" dt="2021-01-20T19:15:36.267" v="1076" actId="1076"/>
          <ac:picMkLst>
            <pc:docMk/>
            <pc:sldMk cId="1711806449" sldId="295"/>
            <ac:picMk id="4" creationId="{D73820DD-AC22-400E-8B5D-8AAFF073598A}"/>
          </ac:picMkLst>
        </pc:picChg>
        <pc:picChg chg="mod">
          <ac:chgData name="Bertus Boer" userId="dd0b548e-2051-480b-b45a-733b835a31bc" providerId="ADAL" clId="{1CBDE10C-7B31-458D-8744-BD4C49914400}" dt="2021-01-20T19:15:43.284" v="1080" actId="1076"/>
          <ac:picMkLst>
            <pc:docMk/>
            <pc:sldMk cId="1711806449" sldId="295"/>
            <ac:picMk id="6" creationId="{B7B80BCD-FEC1-4809-B75E-9153EE3C6AF8}"/>
          </ac:picMkLst>
        </pc:picChg>
      </pc:sldChg>
      <pc:sldChg chg="addSp modSp add ord">
        <pc:chgData name="Bertus Boer" userId="dd0b548e-2051-480b-b45a-733b835a31bc" providerId="ADAL" clId="{1CBDE10C-7B31-458D-8744-BD4C49914400}" dt="2021-01-20T18:35:58.122" v="609" actId="1076"/>
        <pc:sldMkLst>
          <pc:docMk/>
          <pc:sldMk cId="3904147507" sldId="296"/>
        </pc:sldMkLst>
        <pc:spChg chg="add mod">
          <ac:chgData name="Bertus Boer" userId="dd0b548e-2051-480b-b45a-733b835a31bc" providerId="ADAL" clId="{1CBDE10C-7B31-458D-8744-BD4C49914400}" dt="2021-01-20T18:35:33.449" v="603" actId="1076"/>
          <ac:spMkLst>
            <pc:docMk/>
            <pc:sldMk cId="3904147507" sldId="296"/>
            <ac:spMk id="2" creationId="{CA9EFBED-FB55-44DA-9536-8A3DB2024AA4}"/>
          </ac:spMkLst>
        </pc:spChg>
        <pc:spChg chg="add mod">
          <ac:chgData name="Bertus Boer" userId="dd0b548e-2051-480b-b45a-733b835a31bc" providerId="ADAL" clId="{1CBDE10C-7B31-458D-8744-BD4C49914400}" dt="2021-01-20T18:35:58.122" v="609" actId="1076"/>
          <ac:spMkLst>
            <pc:docMk/>
            <pc:sldMk cId="3904147507" sldId="296"/>
            <ac:spMk id="3" creationId="{3F7FC873-EE22-4362-B0D4-D0CBC9A3E1A1}"/>
          </ac:spMkLst>
        </pc:spChg>
        <pc:spChg chg="mod">
          <ac:chgData name="Bertus Boer" userId="dd0b548e-2051-480b-b45a-733b835a31bc" providerId="ADAL" clId="{1CBDE10C-7B31-458D-8744-BD4C49914400}" dt="2021-01-20T18:35:41.939" v="606" actId="1076"/>
          <ac:spMkLst>
            <pc:docMk/>
            <pc:sldMk cId="3904147507" sldId="296"/>
            <ac:spMk id="5" creationId="{5B1BC01D-AF14-491D-B80C-EDF707176977}"/>
          </ac:spMkLst>
        </pc:spChg>
        <pc:picChg chg="mod">
          <ac:chgData name="Bertus Boer" userId="dd0b548e-2051-480b-b45a-733b835a31bc" providerId="ADAL" clId="{1CBDE10C-7B31-458D-8744-BD4C49914400}" dt="2021-01-20T18:35:37.202" v="604" actId="1076"/>
          <ac:picMkLst>
            <pc:docMk/>
            <pc:sldMk cId="3904147507" sldId="296"/>
            <ac:picMk id="7" creationId="{DD496228-AFF6-4751-BD43-331094958541}"/>
          </ac:picMkLst>
        </pc:picChg>
      </pc:sldChg>
      <pc:sldChg chg="modSp add modAnim">
        <pc:chgData name="Bertus Boer" userId="dd0b548e-2051-480b-b45a-733b835a31bc" providerId="ADAL" clId="{1CBDE10C-7B31-458D-8744-BD4C49914400}" dt="2021-01-20T19:15:22.696" v="1071"/>
        <pc:sldMkLst>
          <pc:docMk/>
          <pc:sldMk cId="1796478524" sldId="297"/>
        </pc:sldMkLst>
        <pc:spChg chg="mod">
          <ac:chgData name="Bertus Boer" userId="dd0b548e-2051-480b-b45a-733b835a31bc" providerId="ADAL" clId="{1CBDE10C-7B31-458D-8744-BD4C49914400}" dt="2021-01-20T19:14:54.904" v="1066" actId="1076"/>
          <ac:spMkLst>
            <pc:docMk/>
            <pc:sldMk cId="1796478524" sldId="297"/>
            <ac:spMk id="5" creationId="{5B1BC01D-AF14-491D-B80C-EDF707176977}"/>
          </ac:spMkLst>
        </pc:spChg>
        <pc:spChg chg="mod">
          <ac:chgData name="Bertus Boer" userId="dd0b548e-2051-480b-b45a-733b835a31bc" providerId="ADAL" clId="{1CBDE10C-7B31-458D-8744-BD4C49914400}" dt="2021-01-20T19:14:57.485" v="1067" actId="1076"/>
          <ac:spMkLst>
            <pc:docMk/>
            <pc:sldMk cId="1796478524" sldId="297"/>
            <ac:spMk id="9" creationId="{9236CAAC-038E-412E-8510-E6B57FD25E35}"/>
          </ac:spMkLst>
        </pc:spChg>
      </pc:sldChg>
    </pc:docChg>
  </pc:docChgLst>
  <pc:docChgLst>
    <pc:chgData name="Bertus Boer" userId="dd0b548e-2051-480b-b45a-733b835a31bc" providerId="ADAL" clId="{CBD8853D-D4E1-4C8D-81AC-5526808325A8}"/>
    <pc:docChg chg="undo custSel addSld delSld modSld">
      <pc:chgData name="Bertus Boer" userId="dd0b548e-2051-480b-b45a-733b835a31bc" providerId="ADAL" clId="{CBD8853D-D4E1-4C8D-81AC-5526808325A8}" dt="2021-01-28T09:41:48.245" v="244" actId="6549"/>
      <pc:docMkLst>
        <pc:docMk/>
      </pc:docMkLst>
      <pc:sldChg chg="modSp">
        <pc:chgData name="Bertus Boer" userId="dd0b548e-2051-480b-b45a-733b835a31bc" providerId="ADAL" clId="{CBD8853D-D4E1-4C8D-81AC-5526808325A8}" dt="2021-01-28T09:35:56.135" v="19" actId="1076"/>
        <pc:sldMkLst>
          <pc:docMk/>
          <pc:sldMk cId="3324606441" sldId="256"/>
        </pc:sldMkLst>
        <pc:spChg chg="mod">
          <ac:chgData name="Bertus Boer" userId="dd0b548e-2051-480b-b45a-733b835a31bc" providerId="ADAL" clId="{CBD8853D-D4E1-4C8D-81AC-5526808325A8}" dt="2021-01-28T09:35:56.135" v="19" actId="1076"/>
          <ac:spMkLst>
            <pc:docMk/>
            <pc:sldMk cId="3324606441" sldId="256"/>
            <ac:spMk id="2" creationId="{5C3D41F7-0648-4A3B-8F78-321FF648652F}"/>
          </ac:spMkLst>
        </pc:spChg>
      </pc:sldChg>
      <pc:sldChg chg="del">
        <pc:chgData name="Bertus Boer" userId="dd0b548e-2051-480b-b45a-733b835a31bc" providerId="ADAL" clId="{CBD8853D-D4E1-4C8D-81AC-5526808325A8}" dt="2021-01-28T09:35:12.625" v="18" actId="2696"/>
        <pc:sldMkLst>
          <pc:docMk/>
          <pc:sldMk cId="1037711918" sldId="277"/>
        </pc:sldMkLst>
      </pc:sldChg>
      <pc:sldChg chg="modNotesTx">
        <pc:chgData name="Bertus Boer" userId="dd0b548e-2051-480b-b45a-733b835a31bc" providerId="ADAL" clId="{CBD8853D-D4E1-4C8D-81AC-5526808325A8}" dt="2021-01-28T09:41:48.245" v="244" actId="6549"/>
        <pc:sldMkLst>
          <pc:docMk/>
          <pc:sldMk cId="1583690317" sldId="279"/>
        </pc:sldMkLst>
      </pc:sldChg>
      <pc:sldChg chg="modSp add modNotesTx">
        <pc:chgData name="Bertus Boer" userId="dd0b548e-2051-480b-b45a-733b835a31bc" providerId="ADAL" clId="{CBD8853D-D4E1-4C8D-81AC-5526808325A8}" dt="2021-01-28T09:41:39.824" v="243" actId="6549"/>
        <pc:sldMkLst>
          <pc:docMk/>
          <pc:sldMk cId="732328808" sldId="298"/>
        </pc:sldMkLst>
        <pc:spChg chg="mod">
          <ac:chgData name="Bertus Boer" userId="dd0b548e-2051-480b-b45a-733b835a31bc" providerId="ADAL" clId="{CBD8853D-D4E1-4C8D-81AC-5526808325A8}" dt="2021-01-28T09:41:33.164" v="242" actId="20577"/>
          <ac:spMkLst>
            <pc:docMk/>
            <pc:sldMk cId="732328808" sldId="298"/>
            <ac:spMk id="5" creationId="{5B1BC01D-AF14-491D-B80C-EDF707176977}"/>
          </ac:spMkLst>
        </pc:spChg>
      </pc:sldChg>
      <pc:sldChg chg="addSp delSp modSp add del">
        <pc:chgData name="Bertus Boer" userId="dd0b548e-2051-480b-b45a-733b835a31bc" providerId="ADAL" clId="{CBD8853D-D4E1-4C8D-81AC-5526808325A8}" dt="2021-01-28T09:37:47.856" v="28" actId="2696"/>
        <pc:sldMkLst>
          <pc:docMk/>
          <pc:sldMk cId="850981894" sldId="298"/>
        </pc:sldMkLst>
        <pc:spChg chg="del mod">
          <ac:chgData name="Bertus Boer" userId="dd0b548e-2051-480b-b45a-733b835a31bc" providerId="ADAL" clId="{CBD8853D-D4E1-4C8D-81AC-5526808325A8}" dt="2021-01-28T09:37:41.359" v="25" actId="478"/>
          <ac:spMkLst>
            <pc:docMk/>
            <pc:sldMk cId="850981894" sldId="298"/>
            <ac:spMk id="4" creationId="{2808622F-C18C-49F2-887B-40B5F5B543AC}"/>
          </ac:spMkLst>
        </pc:spChg>
        <pc:spChg chg="add del mod">
          <ac:chgData name="Bertus Boer" userId="dd0b548e-2051-480b-b45a-733b835a31bc" providerId="ADAL" clId="{CBD8853D-D4E1-4C8D-81AC-5526808325A8}" dt="2021-01-28T09:37:41.359" v="27"/>
          <ac:spMkLst>
            <pc:docMk/>
            <pc:sldMk cId="850981894" sldId="298"/>
            <ac:spMk id="5" creationId="{596F69BC-1E7F-487B-A28D-6AEBE1669356}"/>
          </ac:spMkLst>
        </pc:spChg>
        <pc:spChg chg="add mod">
          <ac:chgData name="Bertus Boer" userId="dd0b548e-2051-480b-b45a-733b835a31bc" providerId="ADAL" clId="{CBD8853D-D4E1-4C8D-81AC-5526808325A8}" dt="2021-01-28T09:37:41.359" v="25" actId="478"/>
          <ac:spMkLst>
            <pc:docMk/>
            <pc:sldMk cId="850981894" sldId="298"/>
            <ac:spMk id="7" creationId="{82BF9231-3C91-4706-8E9B-7AF214C31FBA}"/>
          </ac:spMkLst>
        </pc:spChg>
      </pc:sldChg>
      <pc:sldChg chg="add del">
        <pc:chgData name="Bertus Boer" userId="dd0b548e-2051-480b-b45a-733b835a31bc" providerId="ADAL" clId="{CBD8853D-D4E1-4C8D-81AC-5526808325A8}" dt="2021-01-28T09:34:37.009" v="13" actId="2696"/>
        <pc:sldMkLst>
          <pc:docMk/>
          <pc:sldMk cId="3873671569" sldId="298"/>
        </pc:sldMkLst>
      </pc:sldChg>
      <pc:sldChg chg="add del">
        <pc:chgData name="Bertus Boer" userId="dd0b548e-2051-480b-b45a-733b835a31bc" providerId="ADAL" clId="{CBD8853D-D4E1-4C8D-81AC-5526808325A8}" dt="2021-01-28T09:34:36.407" v="12" actId="2696"/>
        <pc:sldMkLst>
          <pc:docMk/>
          <pc:sldMk cId="2711516483" sldId="299"/>
        </pc:sldMkLst>
      </pc:sldChg>
      <pc:sldChg chg="add del">
        <pc:chgData name="Bertus Boer" userId="dd0b548e-2051-480b-b45a-733b835a31bc" providerId="ADAL" clId="{CBD8853D-D4E1-4C8D-81AC-5526808325A8}" dt="2021-01-28T09:34:37.648" v="14" actId="2696"/>
        <pc:sldMkLst>
          <pc:docMk/>
          <pc:sldMk cId="2931920034" sldId="300"/>
        </pc:sldMkLst>
      </pc:sldChg>
      <pc:sldChg chg="add del">
        <pc:chgData name="Bertus Boer" userId="dd0b548e-2051-480b-b45a-733b835a31bc" providerId="ADAL" clId="{CBD8853D-D4E1-4C8D-81AC-5526808325A8}" dt="2021-01-28T09:34:38.412" v="15" actId="2696"/>
        <pc:sldMkLst>
          <pc:docMk/>
          <pc:sldMk cId="1907472858" sldId="301"/>
        </pc:sldMkLst>
      </pc:sldChg>
      <pc:sldChg chg="add del">
        <pc:chgData name="Bertus Boer" userId="dd0b548e-2051-480b-b45a-733b835a31bc" providerId="ADAL" clId="{CBD8853D-D4E1-4C8D-81AC-5526808325A8}" dt="2021-01-28T09:34:39.035" v="16" actId="2696"/>
        <pc:sldMkLst>
          <pc:docMk/>
          <pc:sldMk cId="2100567353" sldId="302"/>
        </pc:sldMkLst>
      </pc:sldChg>
      <pc:sldMasterChg chg="addSldLayout delSldLayout">
        <pc:chgData name="Bertus Boer" userId="dd0b548e-2051-480b-b45a-733b835a31bc" providerId="ADAL" clId="{CBD8853D-D4E1-4C8D-81AC-5526808325A8}" dt="2021-01-28T09:34:39.035" v="17" actId="2696"/>
        <pc:sldMasterMkLst>
          <pc:docMk/>
          <pc:sldMasterMk cId="625692762" sldId="2147483648"/>
        </pc:sldMasterMkLst>
        <pc:sldLayoutChg chg="add del">
          <pc:chgData name="Bertus Boer" userId="dd0b548e-2051-480b-b45a-733b835a31bc" providerId="ADAL" clId="{CBD8853D-D4E1-4C8D-81AC-5526808325A8}" dt="2021-01-28T09:34:39.035" v="17" actId="2696"/>
          <pc:sldLayoutMkLst>
            <pc:docMk/>
            <pc:sldMasterMk cId="625692762" sldId="2147483648"/>
            <pc:sldLayoutMk cId="3643618348" sldId="214748365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04ADBE-F9E8-4660-AF93-39575F88E8AA}" type="datetimeFigureOut">
              <a:rPr lang="nl-NL" smtClean="0"/>
              <a:t>28-1-2021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A97A25-3939-4316-8F15-60477C8625FD}" type="slidenum">
              <a:rPr lang="nl-NL" smtClean="0"/>
              <a:t>‹nr.›</a:t>
            </a:fld>
            <a:endParaRPr lang="nl-NL"/>
          </a:p>
        </p:txBody>
      </p:sp>
    </p:spTree>
    <p:extLst>
      <p:ext uri="{BB962C8B-B14F-4D97-AF65-F5344CB8AC3E}">
        <p14:creationId xmlns:p14="http://schemas.microsoft.com/office/powerpoint/2010/main" val="3916370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2A97A25-3939-4316-8F15-60477C8625FD}" type="slidenum">
              <a:rPr lang="nl-NL" smtClean="0"/>
              <a:t>41</a:t>
            </a:fld>
            <a:endParaRPr lang="nl-NL"/>
          </a:p>
        </p:txBody>
      </p:sp>
    </p:spTree>
    <p:extLst>
      <p:ext uri="{BB962C8B-B14F-4D97-AF65-F5344CB8AC3E}">
        <p14:creationId xmlns:p14="http://schemas.microsoft.com/office/powerpoint/2010/main" val="4110212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2A97A25-3939-4316-8F15-60477C8625FD}" type="slidenum">
              <a:rPr lang="nl-NL" smtClean="0"/>
              <a:t>42</a:t>
            </a:fld>
            <a:endParaRPr lang="nl-NL"/>
          </a:p>
        </p:txBody>
      </p:sp>
    </p:spTree>
    <p:extLst>
      <p:ext uri="{BB962C8B-B14F-4D97-AF65-F5344CB8AC3E}">
        <p14:creationId xmlns:p14="http://schemas.microsoft.com/office/powerpoint/2010/main" val="28772363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Openingsdia">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kstvak 5"/>
          <p:cNvSpPr txBox="1"/>
          <p:nvPr/>
        </p:nvSpPr>
        <p:spPr>
          <a:xfrm>
            <a:off x="1130533" y="6142150"/>
            <a:ext cx="4680065" cy="369332"/>
          </a:xfrm>
          <a:prstGeom prst="rect">
            <a:avLst/>
          </a:prstGeom>
          <a:solidFill>
            <a:schemeClr val="bg1"/>
          </a:solidFill>
        </p:spPr>
        <p:txBody>
          <a:bodyPr wrap="square" rtlCol="0">
            <a:spAutoFit/>
          </a:bodyPr>
          <a:lstStyle/>
          <a:p>
            <a:endParaRPr lang="nl-NL" dirty="0"/>
          </a:p>
        </p:txBody>
      </p:sp>
    </p:spTree>
    <p:extLst>
      <p:ext uri="{BB962C8B-B14F-4D97-AF65-F5344CB8AC3E}">
        <p14:creationId xmlns:p14="http://schemas.microsoft.com/office/powerpoint/2010/main" val="641450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diaMetBeeld">
    <p:spTree>
      <p:nvGrpSpPr>
        <p:cNvPr id="1" name=""/>
        <p:cNvGrpSpPr/>
        <p:nvPr/>
      </p:nvGrpSpPr>
      <p:grpSpPr>
        <a:xfrm>
          <a:off x="0" y="0"/>
          <a:ext cx="0" cy="0"/>
          <a:chOff x="0" y="0"/>
          <a:chExt cx="0" cy="0"/>
        </a:xfrm>
      </p:grpSpPr>
      <p:sp>
        <p:nvSpPr>
          <p:cNvPr id="11" name="Tijdelijke aanduiding voor afbeelding 8"/>
          <p:cNvSpPr>
            <a:spLocks noGrp="1"/>
          </p:cNvSpPr>
          <p:nvPr>
            <p:ph type="pic" sz="quarter" idx="11" hasCustomPrompt="1"/>
          </p:nvPr>
        </p:nvSpPr>
        <p:spPr>
          <a:xfrm>
            <a:off x="0" y="0"/>
            <a:ext cx="9720000" cy="6858000"/>
          </a:xfrm>
        </p:spPr>
        <p:txBody>
          <a:bodyPr/>
          <a:lstStyle>
            <a:lvl1pPr marL="0" indent="0" algn="l">
              <a:buFontTx/>
              <a:buNone/>
              <a:defRPr sz="1600" baseline="0"/>
            </a:lvl1pPr>
          </a:lstStyle>
          <a:p>
            <a:r>
              <a:rPr lang="nl-NL" dirty="0"/>
              <a:t>Klik op het pictogram in het midden om een achtergrondafbeelding toe te voegen (19,05 x 27 cm). </a:t>
            </a:r>
            <a:br>
              <a:rPr lang="nl-NL" dirty="0"/>
            </a:br>
            <a:r>
              <a:rPr lang="nl-NL" dirty="0"/>
              <a:t>Verplaats deze vervolgens naar de achtergrond om de tekst te typen.</a:t>
            </a:r>
          </a:p>
        </p:txBody>
      </p:sp>
      <p:sp>
        <p:nvSpPr>
          <p:cNvPr id="2" name="Titel 1"/>
          <p:cNvSpPr>
            <a:spLocks noGrp="1"/>
          </p:cNvSpPr>
          <p:nvPr>
            <p:ph type="ctrTitle"/>
          </p:nvPr>
        </p:nvSpPr>
        <p:spPr>
          <a:xfrm>
            <a:off x="720000" y="3060000"/>
            <a:ext cx="8280000" cy="720000"/>
          </a:xfrm>
        </p:spPr>
        <p:txBody>
          <a:bodyPr lIns="0" tIns="0" rIns="0" bIns="0" anchor="t" anchorCtr="0">
            <a:noAutofit/>
          </a:bodyPr>
          <a:lstStyle>
            <a:lvl1pPr algn="l">
              <a:defRPr sz="4400" b="1" i="0" baseline="0">
                <a:solidFill>
                  <a:schemeClr val="bg1"/>
                </a:solidFill>
                <a:latin typeface="Arial" panose="020B0604020202020204" pitchFamily="34" charset="0"/>
              </a:defRPr>
            </a:lvl1pPr>
          </a:lstStyle>
          <a:p>
            <a:r>
              <a:rPr lang="nl-NL"/>
              <a:t>Klik om stijl te bewerken</a:t>
            </a:r>
            <a:endParaRPr lang="nl-NL" dirty="0"/>
          </a:p>
        </p:txBody>
      </p:sp>
      <p:sp>
        <p:nvSpPr>
          <p:cNvPr id="3" name="Ondertitel 2"/>
          <p:cNvSpPr>
            <a:spLocks noGrp="1"/>
          </p:cNvSpPr>
          <p:nvPr>
            <p:ph type="subTitle" idx="1"/>
          </p:nvPr>
        </p:nvSpPr>
        <p:spPr>
          <a:xfrm>
            <a:off x="720000" y="3816000"/>
            <a:ext cx="8280000" cy="720000"/>
          </a:xfrm>
        </p:spPr>
        <p:txBody>
          <a:bodyPr lIns="0" tIns="0" rIns="0" bIns="0">
            <a:noAutofit/>
          </a:bodyPr>
          <a:lstStyle>
            <a:lvl1pPr marL="0" indent="0" algn="l">
              <a:buNone/>
              <a:defRPr sz="240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3451768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diaZonderBeeld">
    <p:spTree>
      <p:nvGrpSpPr>
        <p:cNvPr id="1" name=""/>
        <p:cNvGrpSpPr/>
        <p:nvPr/>
      </p:nvGrpSpPr>
      <p:grpSpPr>
        <a:xfrm>
          <a:off x="0" y="0"/>
          <a:ext cx="0" cy="0"/>
          <a:chOff x="0" y="0"/>
          <a:chExt cx="0" cy="0"/>
        </a:xfrm>
      </p:grpSpPr>
      <p:sp>
        <p:nvSpPr>
          <p:cNvPr id="2" name="Titel 1"/>
          <p:cNvSpPr>
            <a:spLocks noGrp="1"/>
          </p:cNvSpPr>
          <p:nvPr>
            <p:ph type="ctrTitle"/>
          </p:nvPr>
        </p:nvSpPr>
        <p:spPr>
          <a:xfrm>
            <a:off x="720000" y="3060000"/>
            <a:ext cx="8280000" cy="720000"/>
          </a:xfrm>
        </p:spPr>
        <p:txBody>
          <a:bodyPr lIns="0" tIns="0" rIns="0" bIns="0" anchor="t" anchorCtr="0">
            <a:noAutofit/>
          </a:bodyPr>
          <a:lstStyle>
            <a:lvl1pPr algn="l">
              <a:defRPr sz="4400" b="1" i="0" baseline="0">
                <a:solidFill>
                  <a:srgbClr val="1E201F"/>
                </a:solidFill>
                <a:latin typeface="Arial" panose="020B0604020202020204" pitchFamily="34" charset="0"/>
              </a:defRPr>
            </a:lvl1pPr>
          </a:lstStyle>
          <a:p>
            <a:r>
              <a:rPr lang="nl-NL"/>
              <a:t>Klik om stijl te bewerken</a:t>
            </a:r>
            <a:endParaRPr lang="nl-NL" dirty="0"/>
          </a:p>
        </p:txBody>
      </p:sp>
      <p:sp>
        <p:nvSpPr>
          <p:cNvPr id="3" name="Ondertitel 2"/>
          <p:cNvSpPr>
            <a:spLocks noGrp="1"/>
          </p:cNvSpPr>
          <p:nvPr>
            <p:ph type="subTitle" idx="1"/>
          </p:nvPr>
        </p:nvSpPr>
        <p:spPr>
          <a:xfrm>
            <a:off x="720000" y="3816000"/>
            <a:ext cx="8280000" cy="720000"/>
          </a:xfrm>
        </p:spPr>
        <p:txBody>
          <a:bodyPr lIns="0" tIns="0" rIns="0" bIns="0">
            <a:noAutofit/>
          </a:bodyPr>
          <a:lstStyle>
            <a:lvl1pPr marL="0" indent="0" algn="l">
              <a:buNone/>
              <a:defRPr sz="2400" baseline="0">
                <a:solidFill>
                  <a:srgbClr val="1E201F"/>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pic>
        <p:nvPicPr>
          <p:cNvPr id="6" name="Afbeelding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978055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el en tekst/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NL" dirty="0"/>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pic>
        <p:nvPicPr>
          <p:cNvPr id="6" name="Afbeelding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4280818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Afbeelding">
    <p:spTree>
      <p:nvGrpSpPr>
        <p:cNvPr id="1" name=""/>
        <p:cNvGrpSpPr/>
        <p:nvPr/>
      </p:nvGrpSpPr>
      <p:grpSpPr>
        <a:xfrm>
          <a:off x="0" y="0"/>
          <a:ext cx="0" cy="0"/>
          <a:chOff x="0" y="0"/>
          <a:chExt cx="0" cy="0"/>
        </a:xfrm>
      </p:grpSpPr>
      <p:sp>
        <p:nvSpPr>
          <p:cNvPr id="11" name="Tijdelijke aanduiding voor afbeelding 8"/>
          <p:cNvSpPr>
            <a:spLocks noGrp="1"/>
          </p:cNvSpPr>
          <p:nvPr>
            <p:ph type="pic" sz="quarter" idx="11" hasCustomPrompt="1"/>
          </p:nvPr>
        </p:nvSpPr>
        <p:spPr>
          <a:xfrm>
            <a:off x="0" y="0"/>
            <a:ext cx="9720000" cy="6858000"/>
          </a:xfrm>
        </p:spPr>
        <p:txBody>
          <a:bodyPr/>
          <a:lstStyle>
            <a:lvl1pPr marL="0" indent="0" algn="l">
              <a:buFontTx/>
              <a:buNone/>
              <a:defRPr sz="1600" baseline="0"/>
            </a:lvl1pPr>
          </a:lstStyle>
          <a:p>
            <a:r>
              <a:rPr lang="nl-NL" dirty="0"/>
              <a:t>Klik op het pictogram in het midden om een achtergrondafbeelding toe te voegen (19,05 x 27 cm). </a:t>
            </a:r>
            <a:br>
              <a:rPr lang="nl-NL" dirty="0"/>
            </a:br>
            <a:endParaRPr lang="nl-NL" dirty="0"/>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864888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_Titel, tekst en afbeelding">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1" hasCustomPrompt="1"/>
          </p:nvPr>
        </p:nvSpPr>
        <p:spPr>
          <a:xfrm>
            <a:off x="0" y="0"/>
            <a:ext cx="9720000" cy="6858000"/>
          </a:xfrm>
        </p:spPr>
        <p:txBody>
          <a:bodyPr>
            <a:noAutofit/>
          </a:bodyPr>
          <a:lstStyle>
            <a:lvl1pPr marL="0" indent="0">
              <a:buFontTx/>
              <a:buNone/>
              <a:defRPr sz="1600"/>
            </a:lvl1pPr>
          </a:lstStyle>
          <a:p>
            <a:r>
              <a:rPr lang="nl-NL" dirty="0"/>
              <a:t>Klik op het pictogram in het midden om een afbeelding toe te voegen (19,05 x 10 cm).</a:t>
            </a:r>
            <a:r>
              <a:rPr lang="nl-NL" sz="1600" dirty="0"/>
              <a:t> </a:t>
            </a:r>
            <a:endParaRPr lang="nl-NL" dirty="0"/>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843886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el, tekst en afbeelding">
    <p:spTree>
      <p:nvGrpSpPr>
        <p:cNvPr id="1" name=""/>
        <p:cNvGrpSpPr/>
        <p:nvPr/>
      </p:nvGrpSpPr>
      <p:grpSpPr>
        <a:xfrm>
          <a:off x="0" y="0"/>
          <a:ext cx="0" cy="0"/>
          <a:chOff x="0" y="0"/>
          <a:chExt cx="0" cy="0"/>
        </a:xfrm>
      </p:grpSpPr>
      <p:sp>
        <p:nvSpPr>
          <p:cNvPr id="2" name="Titel 1"/>
          <p:cNvSpPr>
            <a:spLocks noGrp="1"/>
          </p:cNvSpPr>
          <p:nvPr>
            <p:ph type="title"/>
          </p:nvPr>
        </p:nvSpPr>
        <p:spPr>
          <a:xfrm>
            <a:off x="756000" y="576000"/>
            <a:ext cx="4932000" cy="720000"/>
          </a:xfrm>
        </p:spPr>
        <p:txBody>
          <a:bodyPr/>
          <a:lstStyle/>
          <a:p>
            <a:r>
              <a:rPr lang="nl-NL"/>
              <a:t>Klik om stijl te bewerken</a:t>
            </a:r>
            <a:endParaRPr lang="nl-NL" dirty="0"/>
          </a:p>
        </p:txBody>
      </p:sp>
      <p:sp>
        <p:nvSpPr>
          <p:cNvPr id="4" name="Tijdelijke aanduiding voor tekst 3"/>
          <p:cNvSpPr>
            <a:spLocks noGrp="1"/>
          </p:cNvSpPr>
          <p:nvPr>
            <p:ph type="body" sz="quarter" idx="10" hasCustomPrompt="1"/>
          </p:nvPr>
        </p:nvSpPr>
        <p:spPr>
          <a:xfrm>
            <a:off x="2088000" y="1476000"/>
            <a:ext cx="3600000" cy="4680000"/>
          </a:xfrm>
        </p:spPr>
        <p:txBody>
          <a:bodyPr/>
          <a:lstStyle/>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afbeelding 5"/>
          <p:cNvSpPr>
            <a:spLocks noGrp="1"/>
          </p:cNvSpPr>
          <p:nvPr>
            <p:ph type="pic" sz="quarter" idx="11" hasCustomPrompt="1"/>
          </p:nvPr>
        </p:nvSpPr>
        <p:spPr>
          <a:xfrm>
            <a:off x="6120000" y="0"/>
            <a:ext cx="3600000" cy="6858000"/>
          </a:xfrm>
        </p:spPr>
        <p:txBody>
          <a:bodyPr>
            <a:normAutofit/>
          </a:bodyPr>
          <a:lstStyle>
            <a:lvl1pPr marL="0" indent="0">
              <a:buFontTx/>
              <a:buNone/>
              <a:defRPr sz="1600"/>
            </a:lvl1pPr>
          </a:lstStyle>
          <a:p>
            <a:r>
              <a:rPr lang="nl-NL" dirty="0"/>
              <a:t>Klik op het pictogram in het midden om een afbeelding toe te voegen (19,05 x 10 cm).</a:t>
            </a:r>
            <a:r>
              <a:rPr lang="nl-NL" sz="1600" dirty="0"/>
              <a:t> </a:t>
            </a:r>
            <a:endParaRPr lang="nl-NL" dirty="0"/>
          </a:p>
        </p:txBody>
      </p:sp>
      <p:pic>
        <p:nvPicPr>
          <p:cNvPr id="8" name="Afbeelding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540399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el en tekst">
    <p:spTree>
      <p:nvGrpSpPr>
        <p:cNvPr id="1" name=""/>
        <p:cNvGrpSpPr/>
        <p:nvPr/>
      </p:nvGrpSpPr>
      <p:grpSpPr>
        <a:xfrm>
          <a:off x="0" y="0"/>
          <a:ext cx="0" cy="0"/>
          <a:chOff x="0" y="0"/>
          <a:chExt cx="0" cy="0"/>
        </a:xfrm>
      </p:grpSpPr>
      <p:sp>
        <p:nvSpPr>
          <p:cNvPr id="2" name="Titel 1"/>
          <p:cNvSpPr>
            <a:spLocks noGrp="1"/>
          </p:cNvSpPr>
          <p:nvPr>
            <p:ph type="title"/>
          </p:nvPr>
        </p:nvSpPr>
        <p:spPr>
          <a:xfrm>
            <a:off x="756000" y="576000"/>
            <a:ext cx="4932000" cy="720000"/>
          </a:xfrm>
        </p:spPr>
        <p:txBody>
          <a:bodyPr/>
          <a:lstStyle/>
          <a:p>
            <a:r>
              <a:rPr lang="nl-NL"/>
              <a:t>Klik om stijl te bewerken</a:t>
            </a:r>
            <a:endParaRPr lang="nl-NL" dirty="0"/>
          </a:p>
        </p:txBody>
      </p:sp>
      <p:sp>
        <p:nvSpPr>
          <p:cNvPr id="4" name="Tijdelijke aanduiding voor tekst 3"/>
          <p:cNvSpPr>
            <a:spLocks noGrp="1"/>
          </p:cNvSpPr>
          <p:nvPr>
            <p:ph type="body" sz="quarter" idx="10" hasCustomPrompt="1"/>
          </p:nvPr>
        </p:nvSpPr>
        <p:spPr>
          <a:xfrm>
            <a:off x="2088000" y="1476000"/>
            <a:ext cx="7200000" cy="4680000"/>
          </a:xfrm>
        </p:spPr>
        <p:txBody>
          <a:bodyPr/>
          <a:lstStyle/>
          <a:p>
            <a:pPr lvl="1"/>
            <a:r>
              <a:rPr lang="nl-NL" dirty="0"/>
              <a:t>Tweede niveau</a:t>
            </a:r>
          </a:p>
          <a:p>
            <a:pPr lvl="2"/>
            <a:r>
              <a:rPr lang="nl-NL" dirty="0"/>
              <a:t>Derde niveau</a:t>
            </a:r>
          </a:p>
          <a:p>
            <a:pPr lvl="3"/>
            <a:r>
              <a:rPr lang="nl-NL" dirty="0"/>
              <a:t>Vierde niveau</a:t>
            </a:r>
          </a:p>
          <a:p>
            <a:pPr lvl="4"/>
            <a:r>
              <a:rPr lang="nl-NL" dirty="0"/>
              <a:t>Vijfde niveau</a:t>
            </a:r>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349904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lotdia">
    <p:spTree>
      <p:nvGrpSpPr>
        <p:cNvPr id="1" name=""/>
        <p:cNvGrpSpPr/>
        <p:nvPr/>
      </p:nvGrpSpPr>
      <p:grpSpPr>
        <a:xfrm>
          <a:off x="0" y="0"/>
          <a:ext cx="0" cy="0"/>
          <a:chOff x="0" y="0"/>
          <a:chExt cx="0" cy="0"/>
        </a:xfrm>
      </p:grpSpPr>
      <p:pic>
        <p:nvPicPr>
          <p:cNvPr id="8" name="Afbeelding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kstvak 2"/>
          <p:cNvSpPr txBox="1"/>
          <p:nvPr/>
        </p:nvSpPr>
        <p:spPr>
          <a:xfrm>
            <a:off x="1130533" y="6142150"/>
            <a:ext cx="4680065" cy="369332"/>
          </a:xfrm>
          <a:prstGeom prst="rect">
            <a:avLst/>
          </a:prstGeom>
          <a:solidFill>
            <a:schemeClr val="bg1"/>
          </a:solidFill>
        </p:spPr>
        <p:txBody>
          <a:bodyPr wrap="square" rtlCol="0">
            <a:spAutoFit/>
          </a:bodyPr>
          <a:lstStyle/>
          <a:p>
            <a:endParaRPr lang="nl-NL" dirty="0"/>
          </a:p>
        </p:txBody>
      </p:sp>
    </p:spTree>
    <p:extLst>
      <p:ext uri="{BB962C8B-B14F-4D97-AF65-F5344CB8AC3E}">
        <p14:creationId xmlns:p14="http://schemas.microsoft.com/office/powerpoint/2010/main" val="549768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Afbeelding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34400" y="0"/>
            <a:ext cx="2459736" cy="6858000"/>
          </a:xfrm>
          <a:prstGeom prst="rect">
            <a:avLst/>
          </a:prstGeom>
        </p:spPr>
      </p:pic>
      <p:sp>
        <p:nvSpPr>
          <p:cNvPr id="2" name="Tijdelijke aanduiding voor titel 1"/>
          <p:cNvSpPr>
            <a:spLocks noGrp="1"/>
          </p:cNvSpPr>
          <p:nvPr>
            <p:ph type="title"/>
          </p:nvPr>
        </p:nvSpPr>
        <p:spPr>
          <a:xfrm>
            <a:off x="756000" y="576000"/>
            <a:ext cx="9036000" cy="1080000"/>
          </a:xfrm>
          <a:prstGeom prst="rect">
            <a:avLst/>
          </a:prstGeom>
        </p:spPr>
        <p:txBody>
          <a:bodyPr vert="horz" lIns="0" tIns="0" rIns="0" bIns="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2052000" y="1728000"/>
            <a:ext cx="7740000" cy="4351338"/>
          </a:xfrm>
          <a:prstGeom prst="rect">
            <a:avLst/>
          </a:prstGeom>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625692762"/>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2" r:id="rId3"/>
    <p:sldLayoutId id="2147483650" r:id="rId4"/>
    <p:sldLayoutId id="2147483653" r:id="rId5"/>
    <p:sldLayoutId id="2147483657" r:id="rId6"/>
    <p:sldLayoutId id="2147483654" r:id="rId7"/>
    <p:sldLayoutId id="2147483655" r:id="rId8"/>
    <p:sldLayoutId id="2147483656" r:id="rId9"/>
  </p:sldLayoutIdLst>
  <p:txStyles>
    <p:titleStyle>
      <a:lvl1pPr algn="l" defTabSz="914400" rtl="0" eaLnBrk="1" latinLnBrk="0" hangingPunct="1">
        <a:lnSpc>
          <a:spcPct val="90000"/>
        </a:lnSpc>
        <a:spcBef>
          <a:spcPct val="0"/>
        </a:spcBef>
        <a:buNone/>
        <a:defRPr sz="4400" b="1" kern="1200" baseline="0">
          <a:solidFill>
            <a:srgbClr val="1E201F"/>
          </a:solidFill>
          <a:latin typeface="Arial" panose="020B0604020202020204" pitchFamily="34" charset="0"/>
          <a:ea typeface="+mj-ea"/>
          <a:cs typeface="+mj-cs"/>
        </a:defRPr>
      </a:lvl1pPr>
    </p:titleStyle>
    <p:bodyStyle>
      <a:lvl1pPr marL="0" indent="-360000" algn="l" defTabSz="914400" rtl="0" eaLnBrk="1" latinLnBrk="0" hangingPunct="1">
        <a:lnSpc>
          <a:spcPct val="100000"/>
        </a:lnSpc>
        <a:spcBef>
          <a:spcPts val="0"/>
        </a:spcBef>
        <a:buFont typeface="Arial" panose="020B0604020202020204" pitchFamily="34" charset="0"/>
        <a:buChar char="•"/>
        <a:defRPr sz="2400" kern="1200" baseline="0">
          <a:solidFill>
            <a:srgbClr val="1E201F"/>
          </a:solidFill>
          <a:latin typeface="+mn-lt"/>
          <a:ea typeface="+mn-ea"/>
          <a:cs typeface="+mn-cs"/>
        </a:defRPr>
      </a:lvl1pPr>
      <a:lvl2pPr marL="0" indent="0" algn="l" defTabSz="914400" rtl="0" eaLnBrk="1" latinLnBrk="0" hangingPunct="1">
        <a:lnSpc>
          <a:spcPct val="100000"/>
        </a:lnSpc>
        <a:spcBef>
          <a:spcPts val="0"/>
        </a:spcBef>
        <a:buFontTx/>
        <a:buNone/>
        <a:defRPr sz="2400" kern="1200" baseline="0">
          <a:solidFill>
            <a:srgbClr val="1E201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E201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E201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E201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video" Target="https://www.youtube.com/embed/QsUL9Il2L34"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video" Target="https://www.youtube.com/embed/60ATB3hw8oQ" TargetMode="External"/><Relationship Id="rId4" Type="http://schemas.openxmlformats.org/officeDocument/2006/relationships/hyperlink" Target="https://www.rhp.nl/nl/professional/keurmerkenoverzicht/"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C3D41F7-0648-4A3B-8F78-321FF648652F}"/>
              </a:ext>
            </a:extLst>
          </p:cNvPr>
          <p:cNvSpPr txBox="1"/>
          <p:nvPr/>
        </p:nvSpPr>
        <p:spPr>
          <a:xfrm>
            <a:off x="1677057" y="4642490"/>
            <a:ext cx="7700954" cy="646331"/>
          </a:xfrm>
          <a:prstGeom prst="rect">
            <a:avLst/>
          </a:prstGeom>
          <a:noFill/>
        </p:spPr>
        <p:txBody>
          <a:bodyPr wrap="none" rtlCol="0">
            <a:spAutoFit/>
          </a:bodyPr>
          <a:lstStyle/>
          <a:p>
            <a:r>
              <a:rPr lang="nl-NL" sz="3600" dirty="0"/>
              <a:t>Toedienen </a:t>
            </a:r>
            <a:r>
              <a:rPr lang="nl-NL" sz="3600" dirty="0" err="1"/>
              <a:t>mesttstoffen</a:t>
            </a:r>
            <a:r>
              <a:rPr lang="nl-NL" sz="3600" dirty="0"/>
              <a:t> in “</a:t>
            </a:r>
            <a:r>
              <a:rPr lang="nl-NL" sz="3600" dirty="0" err="1"/>
              <a:t>pot”grond</a:t>
            </a:r>
            <a:endParaRPr lang="nl-NL" sz="3600" dirty="0"/>
          </a:p>
        </p:txBody>
      </p:sp>
    </p:spTree>
    <p:extLst>
      <p:ext uri="{BB962C8B-B14F-4D97-AF65-F5344CB8AC3E}">
        <p14:creationId xmlns:p14="http://schemas.microsoft.com/office/powerpoint/2010/main" val="3324606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690577" y="776177"/>
            <a:ext cx="6365845" cy="646331"/>
          </a:xfrm>
          <a:prstGeom prst="rect">
            <a:avLst/>
          </a:prstGeom>
          <a:noFill/>
        </p:spPr>
        <p:txBody>
          <a:bodyPr wrap="none" rtlCol="0">
            <a:spAutoFit/>
          </a:bodyPr>
          <a:lstStyle/>
          <a:p>
            <a:r>
              <a:rPr lang="nl-NL" sz="3600" b="1" dirty="0"/>
              <a:t>Zand onder een microscoop</a:t>
            </a:r>
          </a:p>
        </p:txBody>
      </p:sp>
      <p:pic>
        <p:nvPicPr>
          <p:cNvPr id="2" name="Afbeelding 1">
            <a:extLst>
              <a:ext uri="{FF2B5EF4-FFF2-40B4-BE49-F238E27FC236}">
                <a16:creationId xmlns:a16="http://schemas.microsoft.com/office/drawing/2014/main" id="{4AF9B91E-CF0E-4D64-861B-8A9B3714EA8C}"/>
              </a:ext>
            </a:extLst>
          </p:cNvPr>
          <p:cNvPicPr>
            <a:picLocks noChangeAspect="1"/>
          </p:cNvPicPr>
          <p:nvPr/>
        </p:nvPicPr>
        <p:blipFill>
          <a:blip r:embed="rId2"/>
          <a:stretch>
            <a:fillRect/>
          </a:stretch>
        </p:blipFill>
        <p:spPr>
          <a:xfrm>
            <a:off x="446567" y="2126511"/>
            <a:ext cx="6263756" cy="4199861"/>
          </a:xfrm>
          <a:prstGeom prst="rect">
            <a:avLst/>
          </a:prstGeom>
        </p:spPr>
      </p:pic>
    </p:spTree>
    <p:extLst>
      <p:ext uri="{BB962C8B-B14F-4D97-AF65-F5344CB8AC3E}">
        <p14:creationId xmlns:p14="http://schemas.microsoft.com/office/powerpoint/2010/main" val="725052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761217" y="564413"/>
            <a:ext cx="6365845" cy="646331"/>
          </a:xfrm>
          <a:prstGeom prst="rect">
            <a:avLst/>
          </a:prstGeom>
          <a:noFill/>
        </p:spPr>
        <p:txBody>
          <a:bodyPr wrap="none" rtlCol="0">
            <a:spAutoFit/>
          </a:bodyPr>
          <a:lstStyle/>
          <a:p>
            <a:r>
              <a:rPr lang="nl-NL" sz="3600" b="1" dirty="0"/>
              <a:t>Zand onder een microscoop</a:t>
            </a:r>
          </a:p>
        </p:txBody>
      </p:sp>
      <p:pic>
        <p:nvPicPr>
          <p:cNvPr id="3" name="Afbeelding 2">
            <a:extLst>
              <a:ext uri="{FF2B5EF4-FFF2-40B4-BE49-F238E27FC236}">
                <a16:creationId xmlns:a16="http://schemas.microsoft.com/office/drawing/2014/main" id="{CBAA7C52-A552-4D18-B149-9127E7DF1B52}"/>
              </a:ext>
            </a:extLst>
          </p:cNvPr>
          <p:cNvPicPr>
            <a:picLocks noChangeAspect="1"/>
          </p:cNvPicPr>
          <p:nvPr/>
        </p:nvPicPr>
        <p:blipFill>
          <a:blip r:embed="rId2"/>
          <a:stretch>
            <a:fillRect/>
          </a:stretch>
        </p:blipFill>
        <p:spPr>
          <a:xfrm>
            <a:off x="4944140" y="1397604"/>
            <a:ext cx="5126700" cy="5310653"/>
          </a:xfrm>
          <a:prstGeom prst="rect">
            <a:avLst/>
          </a:prstGeom>
        </p:spPr>
      </p:pic>
    </p:spTree>
    <p:extLst>
      <p:ext uri="{BB962C8B-B14F-4D97-AF65-F5344CB8AC3E}">
        <p14:creationId xmlns:p14="http://schemas.microsoft.com/office/powerpoint/2010/main" val="2305044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690577" y="776177"/>
            <a:ext cx="8699818" cy="646331"/>
          </a:xfrm>
          <a:prstGeom prst="rect">
            <a:avLst/>
          </a:prstGeom>
          <a:noFill/>
        </p:spPr>
        <p:txBody>
          <a:bodyPr wrap="none" rtlCol="0">
            <a:spAutoFit/>
          </a:bodyPr>
          <a:lstStyle/>
          <a:p>
            <a:r>
              <a:rPr lang="nl-NL" sz="3600" b="1" dirty="0"/>
              <a:t>Korrelgrootte samenstelling van grond</a:t>
            </a:r>
          </a:p>
        </p:txBody>
      </p:sp>
      <p:pic>
        <p:nvPicPr>
          <p:cNvPr id="2" name="Afbeelding 1">
            <a:extLst>
              <a:ext uri="{FF2B5EF4-FFF2-40B4-BE49-F238E27FC236}">
                <a16:creationId xmlns:a16="http://schemas.microsoft.com/office/drawing/2014/main" id="{150EF026-B10D-4D34-866B-73DC0B316B86}"/>
              </a:ext>
            </a:extLst>
          </p:cNvPr>
          <p:cNvPicPr>
            <a:picLocks noChangeAspect="1"/>
          </p:cNvPicPr>
          <p:nvPr/>
        </p:nvPicPr>
        <p:blipFill>
          <a:blip r:embed="rId2"/>
          <a:stretch>
            <a:fillRect/>
          </a:stretch>
        </p:blipFill>
        <p:spPr>
          <a:xfrm>
            <a:off x="318444" y="1843198"/>
            <a:ext cx="10071951" cy="4492288"/>
          </a:xfrm>
          <a:prstGeom prst="rect">
            <a:avLst/>
          </a:prstGeom>
        </p:spPr>
      </p:pic>
    </p:spTree>
    <p:extLst>
      <p:ext uri="{BB962C8B-B14F-4D97-AF65-F5344CB8AC3E}">
        <p14:creationId xmlns:p14="http://schemas.microsoft.com/office/powerpoint/2010/main" val="658879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690577" y="776177"/>
            <a:ext cx="5057795" cy="646331"/>
          </a:xfrm>
          <a:prstGeom prst="rect">
            <a:avLst/>
          </a:prstGeom>
          <a:noFill/>
        </p:spPr>
        <p:txBody>
          <a:bodyPr wrap="none" rtlCol="0">
            <a:spAutoFit/>
          </a:bodyPr>
          <a:lstStyle/>
          <a:p>
            <a:r>
              <a:rPr lang="nl-NL" sz="3600" b="1" dirty="0"/>
              <a:t>Opbouw van de grond</a:t>
            </a:r>
          </a:p>
        </p:txBody>
      </p:sp>
      <p:pic>
        <p:nvPicPr>
          <p:cNvPr id="2" name="Afbeelding 1">
            <a:extLst>
              <a:ext uri="{FF2B5EF4-FFF2-40B4-BE49-F238E27FC236}">
                <a16:creationId xmlns:a16="http://schemas.microsoft.com/office/drawing/2014/main" id="{25E489CE-A7C9-4784-8626-C4E1C5348A06}"/>
              </a:ext>
            </a:extLst>
          </p:cNvPr>
          <p:cNvPicPr>
            <a:picLocks noChangeAspect="1"/>
          </p:cNvPicPr>
          <p:nvPr/>
        </p:nvPicPr>
        <p:blipFill>
          <a:blip r:embed="rId2"/>
          <a:stretch>
            <a:fillRect/>
          </a:stretch>
        </p:blipFill>
        <p:spPr>
          <a:xfrm>
            <a:off x="1828800" y="1678356"/>
            <a:ext cx="7953153" cy="4923778"/>
          </a:xfrm>
          <a:prstGeom prst="rect">
            <a:avLst/>
          </a:prstGeom>
        </p:spPr>
      </p:pic>
    </p:spTree>
    <p:extLst>
      <p:ext uri="{BB962C8B-B14F-4D97-AF65-F5344CB8AC3E}">
        <p14:creationId xmlns:p14="http://schemas.microsoft.com/office/powerpoint/2010/main" val="2054494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690577" y="776177"/>
            <a:ext cx="6724918" cy="1754326"/>
          </a:xfrm>
          <a:prstGeom prst="rect">
            <a:avLst/>
          </a:prstGeom>
          <a:noFill/>
        </p:spPr>
        <p:txBody>
          <a:bodyPr wrap="none" rtlCol="0">
            <a:spAutoFit/>
          </a:bodyPr>
          <a:lstStyle/>
          <a:p>
            <a:r>
              <a:rPr lang="nl-NL" sz="3600" b="1" dirty="0"/>
              <a:t>Eigenschappen grondsoorten</a:t>
            </a:r>
          </a:p>
          <a:p>
            <a:endParaRPr lang="nl-NL" sz="3600" b="1" dirty="0"/>
          </a:p>
          <a:p>
            <a:r>
              <a:rPr lang="nl-NL" sz="3600" b="1" dirty="0"/>
              <a:t>Gesteenten</a:t>
            </a:r>
          </a:p>
        </p:txBody>
      </p:sp>
      <p:pic>
        <p:nvPicPr>
          <p:cNvPr id="2" name="Afbeelding 1">
            <a:extLst>
              <a:ext uri="{FF2B5EF4-FFF2-40B4-BE49-F238E27FC236}">
                <a16:creationId xmlns:a16="http://schemas.microsoft.com/office/drawing/2014/main" id="{74603B28-DAF9-4E8A-A9B1-FB03A6914E86}"/>
              </a:ext>
            </a:extLst>
          </p:cNvPr>
          <p:cNvPicPr>
            <a:picLocks noChangeAspect="1"/>
          </p:cNvPicPr>
          <p:nvPr/>
        </p:nvPicPr>
        <p:blipFill>
          <a:blip r:embed="rId2"/>
          <a:stretch>
            <a:fillRect/>
          </a:stretch>
        </p:blipFill>
        <p:spPr>
          <a:xfrm>
            <a:off x="472927" y="2816078"/>
            <a:ext cx="2952750" cy="2076450"/>
          </a:xfrm>
          <a:prstGeom prst="rect">
            <a:avLst/>
          </a:prstGeom>
        </p:spPr>
      </p:pic>
      <p:pic>
        <p:nvPicPr>
          <p:cNvPr id="3" name="Afbeelding 2">
            <a:extLst>
              <a:ext uri="{FF2B5EF4-FFF2-40B4-BE49-F238E27FC236}">
                <a16:creationId xmlns:a16="http://schemas.microsoft.com/office/drawing/2014/main" id="{0A30E013-DA2C-4D2E-AAA0-DAE89EC2221F}"/>
              </a:ext>
            </a:extLst>
          </p:cNvPr>
          <p:cNvPicPr>
            <a:picLocks noChangeAspect="1"/>
          </p:cNvPicPr>
          <p:nvPr/>
        </p:nvPicPr>
        <p:blipFill>
          <a:blip r:embed="rId3"/>
          <a:stretch>
            <a:fillRect/>
          </a:stretch>
        </p:blipFill>
        <p:spPr>
          <a:xfrm>
            <a:off x="5793304" y="1801753"/>
            <a:ext cx="2200275" cy="1743075"/>
          </a:xfrm>
          <a:prstGeom prst="rect">
            <a:avLst/>
          </a:prstGeom>
        </p:spPr>
      </p:pic>
      <p:pic>
        <p:nvPicPr>
          <p:cNvPr id="4" name="Afbeelding 3">
            <a:extLst>
              <a:ext uri="{FF2B5EF4-FFF2-40B4-BE49-F238E27FC236}">
                <a16:creationId xmlns:a16="http://schemas.microsoft.com/office/drawing/2014/main" id="{06FF0693-E853-428B-B154-28A6A91DF98C}"/>
              </a:ext>
            </a:extLst>
          </p:cNvPr>
          <p:cNvPicPr>
            <a:picLocks noChangeAspect="1"/>
          </p:cNvPicPr>
          <p:nvPr/>
        </p:nvPicPr>
        <p:blipFill>
          <a:blip r:embed="rId4"/>
          <a:stretch>
            <a:fillRect/>
          </a:stretch>
        </p:blipFill>
        <p:spPr>
          <a:xfrm>
            <a:off x="7874517" y="4556383"/>
            <a:ext cx="2609850" cy="1743075"/>
          </a:xfrm>
          <a:prstGeom prst="rect">
            <a:avLst/>
          </a:prstGeom>
        </p:spPr>
      </p:pic>
      <p:pic>
        <p:nvPicPr>
          <p:cNvPr id="6" name="Afbeelding 5">
            <a:extLst>
              <a:ext uri="{FF2B5EF4-FFF2-40B4-BE49-F238E27FC236}">
                <a16:creationId xmlns:a16="http://schemas.microsoft.com/office/drawing/2014/main" id="{13E24B9B-A62E-413E-8E13-144C19460904}"/>
              </a:ext>
            </a:extLst>
          </p:cNvPr>
          <p:cNvPicPr>
            <a:picLocks noChangeAspect="1"/>
          </p:cNvPicPr>
          <p:nvPr/>
        </p:nvPicPr>
        <p:blipFill>
          <a:blip r:embed="rId5"/>
          <a:stretch>
            <a:fillRect/>
          </a:stretch>
        </p:blipFill>
        <p:spPr>
          <a:xfrm>
            <a:off x="8339248" y="1328849"/>
            <a:ext cx="2162175" cy="1733550"/>
          </a:xfrm>
          <a:prstGeom prst="rect">
            <a:avLst/>
          </a:prstGeom>
        </p:spPr>
      </p:pic>
      <p:pic>
        <p:nvPicPr>
          <p:cNvPr id="7" name="Afbeelding 6">
            <a:extLst>
              <a:ext uri="{FF2B5EF4-FFF2-40B4-BE49-F238E27FC236}">
                <a16:creationId xmlns:a16="http://schemas.microsoft.com/office/drawing/2014/main" id="{023FAED6-D2A9-43EA-9AD5-E596DAB072FA}"/>
              </a:ext>
            </a:extLst>
          </p:cNvPr>
          <p:cNvPicPr>
            <a:picLocks noChangeAspect="1"/>
          </p:cNvPicPr>
          <p:nvPr/>
        </p:nvPicPr>
        <p:blipFill>
          <a:blip r:embed="rId6"/>
          <a:stretch>
            <a:fillRect/>
          </a:stretch>
        </p:blipFill>
        <p:spPr>
          <a:xfrm>
            <a:off x="4076723" y="3992192"/>
            <a:ext cx="1952625" cy="2447925"/>
          </a:xfrm>
          <a:prstGeom prst="rect">
            <a:avLst/>
          </a:prstGeom>
        </p:spPr>
      </p:pic>
    </p:spTree>
    <p:extLst>
      <p:ext uri="{BB962C8B-B14F-4D97-AF65-F5344CB8AC3E}">
        <p14:creationId xmlns:p14="http://schemas.microsoft.com/office/powerpoint/2010/main" val="116483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3426360" y="1108989"/>
            <a:ext cx="3672800" cy="3046988"/>
          </a:xfrm>
          <a:prstGeom prst="rect">
            <a:avLst/>
          </a:prstGeom>
          <a:noFill/>
        </p:spPr>
        <p:txBody>
          <a:bodyPr wrap="none" rtlCol="0">
            <a:spAutoFit/>
          </a:bodyPr>
          <a:lstStyle/>
          <a:p>
            <a:r>
              <a:rPr lang="nl-NL" sz="3600" b="1" dirty="0"/>
              <a:t>Lutum:  klei</a:t>
            </a:r>
          </a:p>
          <a:p>
            <a:endParaRPr lang="nl-NL" sz="3600" b="1" dirty="0"/>
          </a:p>
          <a:p>
            <a:pPr marL="571500" indent="-571500">
              <a:buFont typeface="Arial" panose="020B0604020202020204" pitchFamily="34" charset="0"/>
              <a:buChar char="•"/>
            </a:pPr>
            <a:r>
              <a:rPr lang="nl-NL" sz="2400" dirty="0"/>
              <a:t>Niet goed doorlatend</a:t>
            </a:r>
          </a:p>
          <a:p>
            <a:pPr marL="571500" indent="-571500">
              <a:buFont typeface="Arial" panose="020B0604020202020204" pitchFamily="34" charset="0"/>
              <a:buChar char="•"/>
            </a:pPr>
            <a:r>
              <a:rPr lang="nl-NL" sz="2400" dirty="0"/>
              <a:t>Vochtbindend</a:t>
            </a:r>
          </a:p>
          <a:p>
            <a:pPr marL="571500" indent="-571500">
              <a:buFont typeface="Arial" panose="020B0604020202020204" pitchFamily="34" charset="0"/>
              <a:buChar char="•"/>
            </a:pPr>
            <a:r>
              <a:rPr lang="nl-NL" sz="2400" dirty="0"/>
              <a:t>Zwel en krimp</a:t>
            </a:r>
          </a:p>
          <a:p>
            <a:pPr marL="571500" indent="-571500">
              <a:buFont typeface="Arial" panose="020B0604020202020204" pitchFamily="34" charset="0"/>
              <a:buChar char="•"/>
            </a:pPr>
            <a:r>
              <a:rPr lang="nl-NL" sz="2400" dirty="0"/>
              <a:t>Chemisch vruchtbaar</a:t>
            </a:r>
          </a:p>
          <a:p>
            <a:pPr marL="571500" indent="-571500">
              <a:buFont typeface="Arial" panose="020B0604020202020204" pitchFamily="34" charset="0"/>
              <a:buChar char="•"/>
            </a:pPr>
            <a:r>
              <a:rPr lang="nl-NL" sz="2400" dirty="0"/>
              <a:t>Vervormbaar</a:t>
            </a:r>
          </a:p>
        </p:txBody>
      </p:sp>
      <p:pic>
        <p:nvPicPr>
          <p:cNvPr id="2" name="Afbeelding 1">
            <a:extLst>
              <a:ext uri="{FF2B5EF4-FFF2-40B4-BE49-F238E27FC236}">
                <a16:creationId xmlns:a16="http://schemas.microsoft.com/office/drawing/2014/main" id="{E627BA4C-33F2-469E-BB49-751BD3FF7CCD}"/>
              </a:ext>
            </a:extLst>
          </p:cNvPr>
          <p:cNvPicPr>
            <a:picLocks noChangeAspect="1"/>
          </p:cNvPicPr>
          <p:nvPr/>
        </p:nvPicPr>
        <p:blipFill>
          <a:blip r:embed="rId2"/>
          <a:stretch>
            <a:fillRect/>
          </a:stretch>
        </p:blipFill>
        <p:spPr>
          <a:xfrm>
            <a:off x="7398028" y="627265"/>
            <a:ext cx="3315276" cy="1489861"/>
          </a:xfrm>
          <a:prstGeom prst="rect">
            <a:avLst/>
          </a:prstGeom>
        </p:spPr>
      </p:pic>
      <p:pic>
        <p:nvPicPr>
          <p:cNvPr id="3" name="Afbeelding 2">
            <a:extLst>
              <a:ext uri="{FF2B5EF4-FFF2-40B4-BE49-F238E27FC236}">
                <a16:creationId xmlns:a16="http://schemas.microsoft.com/office/drawing/2014/main" id="{28B8163B-A39B-4A78-B833-0F45C4391C25}"/>
              </a:ext>
            </a:extLst>
          </p:cNvPr>
          <p:cNvPicPr>
            <a:picLocks noChangeAspect="1"/>
          </p:cNvPicPr>
          <p:nvPr/>
        </p:nvPicPr>
        <p:blipFill>
          <a:blip r:embed="rId3"/>
          <a:stretch>
            <a:fillRect/>
          </a:stretch>
        </p:blipFill>
        <p:spPr>
          <a:xfrm>
            <a:off x="326571" y="4155977"/>
            <a:ext cx="3286970" cy="2255293"/>
          </a:xfrm>
          <a:prstGeom prst="rect">
            <a:avLst/>
          </a:prstGeom>
        </p:spPr>
      </p:pic>
      <p:pic>
        <p:nvPicPr>
          <p:cNvPr id="4" name="Afbeelding 3">
            <a:extLst>
              <a:ext uri="{FF2B5EF4-FFF2-40B4-BE49-F238E27FC236}">
                <a16:creationId xmlns:a16="http://schemas.microsoft.com/office/drawing/2014/main" id="{D7EFE6DE-BDFA-4F07-88F6-099C556A39FD}"/>
              </a:ext>
            </a:extLst>
          </p:cNvPr>
          <p:cNvPicPr>
            <a:picLocks noChangeAspect="1"/>
          </p:cNvPicPr>
          <p:nvPr/>
        </p:nvPicPr>
        <p:blipFill>
          <a:blip r:embed="rId4"/>
          <a:stretch>
            <a:fillRect/>
          </a:stretch>
        </p:blipFill>
        <p:spPr>
          <a:xfrm>
            <a:off x="7432498" y="4293117"/>
            <a:ext cx="2942626" cy="2221983"/>
          </a:xfrm>
          <a:prstGeom prst="rect">
            <a:avLst/>
          </a:prstGeom>
        </p:spPr>
      </p:pic>
    </p:spTree>
    <p:extLst>
      <p:ext uri="{BB962C8B-B14F-4D97-AF65-F5344CB8AC3E}">
        <p14:creationId xmlns:p14="http://schemas.microsoft.com/office/powerpoint/2010/main" val="403642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1000"/>
                                        <p:tgtEl>
                                          <p:spTgt spid="5">
                                            <p:txEl>
                                              <p:pRg st="3" end="3"/>
                                            </p:txEl>
                                          </p:spTgt>
                                        </p:tgtEl>
                                      </p:cBhvr>
                                    </p:animEffect>
                                    <p:anim calcmode="lin" valueType="num">
                                      <p:cBhvr>
                                        <p:cTn id="1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1000"/>
                                        <p:tgtEl>
                                          <p:spTgt spid="5">
                                            <p:txEl>
                                              <p:pRg st="4" end="4"/>
                                            </p:txEl>
                                          </p:spTgt>
                                        </p:tgtEl>
                                      </p:cBhvr>
                                    </p:animEffect>
                                    <p:anim calcmode="lin" valueType="num">
                                      <p:cBhvr>
                                        <p:cTn id="1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1000"/>
                                        <p:tgtEl>
                                          <p:spTgt spid="5">
                                            <p:txEl>
                                              <p:pRg st="5" end="5"/>
                                            </p:txEl>
                                          </p:spTgt>
                                        </p:tgtEl>
                                      </p:cBhvr>
                                    </p:animEffect>
                                    <p:anim calcmode="lin" valueType="num">
                                      <p:cBhvr>
                                        <p:cTn id="2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5" end="5"/>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1000"/>
                                        <p:tgtEl>
                                          <p:spTgt spid="5">
                                            <p:txEl>
                                              <p:pRg st="6" end="6"/>
                                            </p:txEl>
                                          </p:spTgt>
                                        </p:tgtEl>
                                      </p:cBhvr>
                                    </p:animEffect>
                                    <p:anim calcmode="lin" valueType="num">
                                      <p:cBhvr>
                                        <p:cTn id="2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690577" y="776177"/>
            <a:ext cx="4897495" cy="1384995"/>
          </a:xfrm>
          <a:prstGeom prst="rect">
            <a:avLst/>
          </a:prstGeom>
          <a:noFill/>
        </p:spPr>
        <p:txBody>
          <a:bodyPr wrap="none" rtlCol="0">
            <a:spAutoFit/>
          </a:bodyPr>
          <a:lstStyle/>
          <a:p>
            <a:r>
              <a:rPr lang="nl-NL" sz="3600" b="1" dirty="0" err="1"/>
              <a:t>Silt</a:t>
            </a:r>
            <a:endParaRPr lang="nl-NL" sz="3600" b="1" dirty="0"/>
          </a:p>
          <a:p>
            <a:pPr marL="342900" indent="-342900">
              <a:buFont typeface="Arial" panose="020B0604020202020204" pitchFamily="34" charset="0"/>
              <a:buChar char="•"/>
            </a:pPr>
            <a:endParaRPr lang="nl-NL" sz="2400" dirty="0"/>
          </a:p>
          <a:p>
            <a:pPr marL="342900" indent="-342900">
              <a:buFont typeface="Arial" panose="020B0604020202020204" pitchFamily="34" charset="0"/>
              <a:buChar char="•"/>
            </a:pPr>
            <a:r>
              <a:rPr lang="nl-NL" sz="2400" dirty="0"/>
              <a:t>Fijn zand en grote lutumdeeltjes</a:t>
            </a:r>
          </a:p>
        </p:txBody>
      </p:sp>
      <p:pic>
        <p:nvPicPr>
          <p:cNvPr id="2" name="Afbeelding 1">
            <a:extLst>
              <a:ext uri="{FF2B5EF4-FFF2-40B4-BE49-F238E27FC236}">
                <a16:creationId xmlns:a16="http://schemas.microsoft.com/office/drawing/2014/main" id="{F4C100EC-4C1A-48FD-9B67-779B6FBCF155}"/>
              </a:ext>
            </a:extLst>
          </p:cNvPr>
          <p:cNvPicPr>
            <a:picLocks noChangeAspect="1"/>
          </p:cNvPicPr>
          <p:nvPr/>
        </p:nvPicPr>
        <p:blipFill>
          <a:blip r:embed="rId2"/>
          <a:stretch>
            <a:fillRect/>
          </a:stretch>
        </p:blipFill>
        <p:spPr>
          <a:xfrm rot="21036844">
            <a:off x="586756" y="2914925"/>
            <a:ext cx="2636588" cy="2648794"/>
          </a:xfrm>
          <a:prstGeom prst="rect">
            <a:avLst/>
          </a:prstGeom>
        </p:spPr>
      </p:pic>
      <p:pic>
        <p:nvPicPr>
          <p:cNvPr id="3" name="Afbeelding 2">
            <a:extLst>
              <a:ext uri="{FF2B5EF4-FFF2-40B4-BE49-F238E27FC236}">
                <a16:creationId xmlns:a16="http://schemas.microsoft.com/office/drawing/2014/main" id="{F097948A-4010-4B41-9502-5E99049C884F}"/>
              </a:ext>
            </a:extLst>
          </p:cNvPr>
          <p:cNvPicPr>
            <a:picLocks noChangeAspect="1"/>
          </p:cNvPicPr>
          <p:nvPr/>
        </p:nvPicPr>
        <p:blipFill>
          <a:blip r:embed="rId3"/>
          <a:stretch>
            <a:fillRect/>
          </a:stretch>
        </p:blipFill>
        <p:spPr>
          <a:xfrm rot="20945312">
            <a:off x="7454040" y="649354"/>
            <a:ext cx="3498255" cy="2470886"/>
          </a:xfrm>
          <a:prstGeom prst="rect">
            <a:avLst/>
          </a:prstGeom>
        </p:spPr>
      </p:pic>
      <p:pic>
        <p:nvPicPr>
          <p:cNvPr id="4" name="Afbeelding 3">
            <a:extLst>
              <a:ext uri="{FF2B5EF4-FFF2-40B4-BE49-F238E27FC236}">
                <a16:creationId xmlns:a16="http://schemas.microsoft.com/office/drawing/2014/main" id="{E76FAEF1-43A0-4221-A658-E1DB1220EC45}"/>
              </a:ext>
            </a:extLst>
          </p:cNvPr>
          <p:cNvPicPr>
            <a:picLocks noChangeAspect="1"/>
          </p:cNvPicPr>
          <p:nvPr/>
        </p:nvPicPr>
        <p:blipFill>
          <a:blip r:embed="rId4"/>
          <a:stretch>
            <a:fillRect/>
          </a:stretch>
        </p:blipFill>
        <p:spPr>
          <a:xfrm rot="556979">
            <a:off x="4323235" y="3399301"/>
            <a:ext cx="3878005" cy="2595056"/>
          </a:xfrm>
          <a:prstGeom prst="rect">
            <a:avLst/>
          </a:prstGeom>
        </p:spPr>
      </p:pic>
    </p:spTree>
    <p:extLst>
      <p:ext uri="{BB962C8B-B14F-4D97-AF65-F5344CB8AC3E}">
        <p14:creationId xmlns:p14="http://schemas.microsoft.com/office/powerpoint/2010/main" val="1992286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690577" y="776177"/>
            <a:ext cx="2627642" cy="1569660"/>
          </a:xfrm>
          <a:prstGeom prst="rect">
            <a:avLst/>
          </a:prstGeom>
          <a:noFill/>
        </p:spPr>
        <p:txBody>
          <a:bodyPr wrap="none" rtlCol="0">
            <a:spAutoFit/>
          </a:bodyPr>
          <a:lstStyle/>
          <a:p>
            <a:r>
              <a:rPr lang="nl-NL" sz="3600" b="1" dirty="0"/>
              <a:t>Zand</a:t>
            </a:r>
          </a:p>
          <a:p>
            <a:endParaRPr lang="nl-NL" sz="3600" b="1" dirty="0"/>
          </a:p>
          <a:p>
            <a:pPr marL="571500" indent="-571500">
              <a:buFont typeface="Arial" panose="020B0604020202020204" pitchFamily="34" charset="0"/>
              <a:buChar char="•"/>
            </a:pPr>
            <a:r>
              <a:rPr lang="nl-NL" sz="2400" dirty="0"/>
              <a:t>Kwartskorrels</a:t>
            </a:r>
          </a:p>
        </p:txBody>
      </p:sp>
      <p:pic>
        <p:nvPicPr>
          <p:cNvPr id="2" name="Afbeelding 1">
            <a:extLst>
              <a:ext uri="{FF2B5EF4-FFF2-40B4-BE49-F238E27FC236}">
                <a16:creationId xmlns:a16="http://schemas.microsoft.com/office/drawing/2014/main" id="{929CE33F-2625-449E-BA4B-593A007828DA}"/>
              </a:ext>
            </a:extLst>
          </p:cNvPr>
          <p:cNvPicPr>
            <a:picLocks noChangeAspect="1"/>
          </p:cNvPicPr>
          <p:nvPr/>
        </p:nvPicPr>
        <p:blipFill>
          <a:blip r:embed="rId2"/>
          <a:stretch>
            <a:fillRect/>
          </a:stretch>
        </p:blipFill>
        <p:spPr>
          <a:xfrm>
            <a:off x="1147683" y="2576512"/>
            <a:ext cx="2514600" cy="1704975"/>
          </a:xfrm>
          <a:prstGeom prst="rect">
            <a:avLst/>
          </a:prstGeom>
        </p:spPr>
      </p:pic>
      <p:pic>
        <p:nvPicPr>
          <p:cNvPr id="3" name="Afbeelding 2">
            <a:extLst>
              <a:ext uri="{FF2B5EF4-FFF2-40B4-BE49-F238E27FC236}">
                <a16:creationId xmlns:a16="http://schemas.microsoft.com/office/drawing/2014/main" id="{71095DF0-552C-4503-8E71-62717BC2FC2D}"/>
              </a:ext>
            </a:extLst>
          </p:cNvPr>
          <p:cNvPicPr>
            <a:picLocks noChangeAspect="1"/>
          </p:cNvPicPr>
          <p:nvPr/>
        </p:nvPicPr>
        <p:blipFill>
          <a:blip r:embed="rId3"/>
          <a:stretch>
            <a:fillRect/>
          </a:stretch>
        </p:blipFill>
        <p:spPr>
          <a:xfrm>
            <a:off x="6935529" y="1493349"/>
            <a:ext cx="2552700" cy="1704975"/>
          </a:xfrm>
          <a:prstGeom prst="rect">
            <a:avLst/>
          </a:prstGeom>
        </p:spPr>
      </p:pic>
      <p:pic>
        <p:nvPicPr>
          <p:cNvPr id="4" name="Afbeelding 3">
            <a:extLst>
              <a:ext uri="{FF2B5EF4-FFF2-40B4-BE49-F238E27FC236}">
                <a16:creationId xmlns:a16="http://schemas.microsoft.com/office/drawing/2014/main" id="{CF913D2F-925E-42EA-B265-EA96358A0D2C}"/>
              </a:ext>
            </a:extLst>
          </p:cNvPr>
          <p:cNvPicPr>
            <a:picLocks noChangeAspect="1"/>
          </p:cNvPicPr>
          <p:nvPr/>
        </p:nvPicPr>
        <p:blipFill>
          <a:blip r:embed="rId4"/>
          <a:stretch>
            <a:fillRect/>
          </a:stretch>
        </p:blipFill>
        <p:spPr>
          <a:xfrm>
            <a:off x="7815816" y="4132188"/>
            <a:ext cx="2742314" cy="1921697"/>
          </a:xfrm>
          <a:prstGeom prst="rect">
            <a:avLst/>
          </a:prstGeom>
        </p:spPr>
      </p:pic>
      <p:pic>
        <p:nvPicPr>
          <p:cNvPr id="6" name="Afbeelding 5">
            <a:extLst>
              <a:ext uri="{FF2B5EF4-FFF2-40B4-BE49-F238E27FC236}">
                <a16:creationId xmlns:a16="http://schemas.microsoft.com/office/drawing/2014/main" id="{866ECC23-4AAE-4A2A-85FB-E1768FD87BB3}"/>
              </a:ext>
            </a:extLst>
          </p:cNvPr>
          <p:cNvPicPr>
            <a:picLocks noChangeAspect="1"/>
          </p:cNvPicPr>
          <p:nvPr/>
        </p:nvPicPr>
        <p:blipFill>
          <a:blip r:embed="rId5"/>
          <a:stretch>
            <a:fillRect/>
          </a:stretch>
        </p:blipFill>
        <p:spPr>
          <a:xfrm>
            <a:off x="4055213" y="4512164"/>
            <a:ext cx="2552700" cy="1790700"/>
          </a:xfrm>
          <a:prstGeom prst="rect">
            <a:avLst/>
          </a:prstGeom>
        </p:spPr>
      </p:pic>
    </p:spTree>
    <p:extLst>
      <p:ext uri="{BB962C8B-B14F-4D97-AF65-F5344CB8AC3E}">
        <p14:creationId xmlns:p14="http://schemas.microsoft.com/office/powerpoint/2010/main" val="834043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690577" y="776177"/>
            <a:ext cx="4464684" cy="3046988"/>
          </a:xfrm>
          <a:prstGeom prst="rect">
            <a:avLst/>
          </a:prstGeom>
          <a:noFill/>
        </p:spPr>
        <p:txBody>
          <a:bodyPr wrap="none" rtlCol="0">
            <a:spAutoFit/>
          </a:bodyPr>
          <a:lstStyle/>
          <a:p>
            <a:r>
              <a:rPr lang="nl-NL" sz="3600" b="1" dirty="0"/>
              <a:t>Eigenschap zand</a:t>
            </a:r>
          </a:p>
          <a:p>
            <a:endParaRPr lang="nl-NL" sz="3600" b="1" dirty="0"/>
          </a:p>
          <a:p>
            <a:pPr marL="571500" indent="-571500">
              <a:buFont typeface="Arial" panose="020B0604020202020204" pitchFamily="34" charset="0"/>
              <a:buChar char="•"/>
            </a:pPr>
            <a:r>
              <a:rPr lang="nl-NL" sz="2400" dirty="0"/>
              <a:t>Goed doorlatend</a:t>
            </a:r>
          </a:p>
          <a:p>
            <a:pPr marL="571500" indent="-571500">
              <a:buFont typeface="Arial" panose="020B0604020202020204" pitchFamily="34" charset="0"/>
              <a:buChar char="•"/>
            </a:pPr>
            <a:r>
              <a:rPr lang="nl-NL" sz="2400" dirty="0"/>
              <a:t>Geen vruchtbaarheid</a:t>
            </a:r>
          </a:p>
          <a:p>
            <a:pPr marL="571500" indent="-571500">
              <a:buFont typeface="Arial" panose="020B0604020202020204" pitchFamily="34" charset="0"/>
              <a:buChar char="•"/>
            </a:pPr>
            <a:r>
              <a:rPr lang="nl-NL" sz="2400" dirty="0"/>
              <a:t>Geen bindingsmogelijkheid</a:t>
            </a:r>
          </a:p>
          <a:p>
            <a:pPr marL="571500" indent="-571500">
              <a:buFont typeface="Arial" panose="020B0604020202020204" pitchFamily="34" charset="0"/>
              <a:buChar char="•"/>
            </a:pPr>
            <a:r>
              <a:rPr lang="nl-NL" sz="2400" dirty="0"/>
              <a:t>Weinig vervormbaar</a:t>
            </a:r>
          </a:p>
          <a:p>
            <a:pPr marL="571500" indent="-571500">
              <a:buFont typeface="Arial" panose="020B0604020202020204" pitchFamily="34" charset="0"/>
              <a:buChar char="•"/>
            </a:pPr>
            <a:r>
              <a:rPr lang="nl-NL" sz="2400" dirty="0"/>
              <a:t>Weinig capillaire opstijging</a:t>
            </a:r>
          </a:p>
        </p:txBody>
      </p:sp>
      <p:pic>
        <p:nvPicPr>
          <p:cNvPr id="2" name="Afbeelding 1">
            <a:extLst>
              <a:ext uri="{FF2B5EF4-FFF2-40B4-BE49-F238E27FC236}">
                <a16:creationId xmlns:a16="http://schemas.microsoft.com/office/drawing/2014/main" id="{A2BE55B1-DEC4-45F7-8E66-0BAF547416B9}"/>
              </a:ext>
            </a:extLst>
          </p:cNvPr>
          <p:cNvPicPr>
            <a:picLocks noChangeAspect="1"/>
          </p:cNvPicPr>
          <p:nvPr/>
        </p:nvPicPr>
        <p:blipFill>
          <a:blip r:embed="rId2"/>
          <a:stretch>
            <a:fillRect/>
          </a:stretch>
        </p:blipFill>
        <p:spPr>
          <a:xfrm>
            <a:off x="2526879" y="4013222"/>
            <a:ext cx="3569121" cy="2613608"/>
          </a:xfrm>
          <a:prstGeom prst="rect">
            <a:avLst/>
          </a:prstGeom>
        </p:spPr>
      </p:pic>
      <p:pic>
        <p:nvPicPr>
          <p:cNvPr id="3" name="Afbeelding 2">
            <a:extLst>
              <a:ext uri="{FF2B5EF4-FFF2-40B4-BE49-F238E27FC236}">
                <a16:creationId xmlns:a16="http://schemas.microsoft.com/office/drawing/2014/main" id="{65569F9C-84DF-4980-BDF7-5A1C92127F46}"/>
              </a:ext>
            </a:extLst>
          </p:cNvPr>
          <p:cNvPicPr>
            <a:picLocks noChangeAspect="1"/>
          </p:cNvPicPr>
          <p:nvPr/>
        </p:nvPicPr>
        <p:blipFill>
          <a:blip r:embed="rId3"/>
          <a:stretch>
            <a:fillRect/>
          </a:stretch>
        </p:blipFill>
        <p:spPr>
          <a:xfrm>
            <a:off x="7191142" y="966234"/>
            <a:ext cx="3128896" cy="3046988"/>
          </a:xfrm>
          <a:prstGeom prst="rect">
            <a:avLst/>
          </a:prstGeom>
        </p:spPr>
      </p:pic>
    </p:spTree>
    <p:extLst>
      <p:ext uri="{BB962C8B-B14F-4D97-AF65-F5344CB8AC3E}">
        <p14:creationId xmlns:p14="http://schemas.microsoft.com/office/powerpoint/2010/main" val="100546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anim calcmode="lin" valueType="num">
                                      <p:cBhvr additive="base">
                                        <p:cTn id="1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 calcmode="lin" valueType="num">
                                      <p:cBhvr additive="base">
                                        <p:cTn id="1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 calcmode="lin" valueType="num">
                                      <p:cBhvr additive="base">
                                        <p:cTn id="1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 calcmode="lin" valueType="num">
                                      <p:cBhvr additive="base">
                                        <p:cTn id="2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79277" y="351139"/>
            <a:ext cx="3698448" cy="1200329"/>
          </a:xfrm>
          <a:prstGeom prst="rect">
            <a:avLst/>
          </a:prstGeom>
          <a:noFill/>
        </p:spPr>
        <p:txBody>
          <a:bodyPr wrap="none" rtlCol="0">
            <a:spAutoFit/>
          </a:bodyPr>
          <a:lstStyle/>
          <a:p>
            <a:r>
              <a:rPr lang="nl-NL" sz="3600" b="1" dirty="0"/>
              <a:t>Organische stof</a:t>
            </a:r>
          </a:p>
          <a:p>
            <a:endParaRPr lang="nl-NL" sz="3600" b="1" dirty="0"/>
          </a:p>
        </p:txBody>
      </p:sp>
      <p:pic>
        <p:nvPicPr>
          <p:cNvPr id="7" name="Onlinemedia 6" title="Bodem organische stof, wat is het en waarom is het belangrijk?">
            <a:hlinkClick r:id="" action="ppaction://media"/>
            <a:extLst>
              <a:ext uri="{FF2B5EF4-FFF2-40B4-BE49-F238E27FC236}">
                <a16:creationId xmlns:a16="http://schemas.microsoft.com/office/drawing/2014/main" id="{DD496228-AFF6-4751-BD43-331094958541}"/>
              </a:ext>
            </a:extLst>
          </p:cNvPr>
          <p:cNvPicPr>
            <a:picLocks noRot="1" noChangeAspect="1"/>
          </p:cNvPicPr>
          <p:nvPr>
            <a:videoFile r:link="rId1"/>
          </p:nvPr>
        </p:nvPicPr>
        <p:blipFill>
          <a:blip r:embed="rId3"/>
          <a:stretch>
            <a:fillRect/>
          </a:stretch>
        </p:blipFill>
        <p:spPr>
          <a:xfrm>
            <a:off x="476947" y="1680428"/>
            <a:ext cx="7998178" cy="4498975"/>
          </a:xfrm>
          <a:prstGeom prst="rect">
            <a:avLst/>
          </a:prstGeom>
        </p:spPr>
      </p:pic>
      <p:sp>
        <p:nvSpPr>
          <p:cNvPr id="2" name="Rechthoek 1">
            <a:extLst>
              <a:ext uri="{FF2B5EF4-FFF2-40B4-BE49-F238E27FC236}">
                <a16:creationId xmlns:a16="http://schemas.microsoft.com/office/drawing/2014/main" id="{CA9EFBED-FB55-44DA-9536-8A3DB2024AA4}"/>
              </a:ext>
            </a:extLst>
          </p:cNvPr>
          <p:cNvSpPr/>
          <p:nvPr/>
        </p:nvSpPr>
        <p:spPr>
          <a:xfrm>
            <a:off x="674577" y="6437323"/>
            <a:ext cx="7796323" cy="369332"/>
          </a:xfrm>
          <a:prstGeom prst="rect">
            <a:avLst/>
          </a:prstGeom>
        </p:spPr>
        <p:txBody>
          <a:bodyPr wrap="square">
            <a:spAutoFit/>
          </a:bodyPr>
          <a:lstStyle/>
          <a:p>
            <a:r>
              <a:rPr lang="nl-NL" b="1" dirty="0">
                <a:solidFill>
                  <a:srgbClr val="333333"/>
                </a:solidFill>
                <a:latin typeface="Roboto"/>
              </a:rPr>
              <a:t>Effecten kunstmest op organische stof en bodemleven</a:t>
            </a:r>
            <a:endParaRPr lang="nl-NL" dirty="0"/>
          </a:p>
        </p:txBody>
      </p:sp>
      <p:sp>
        <p:nvSpPr>
          <p:cNvPr id="3" name="Rechthoek 2">
            <a:extLst>
              <a:ext uri="{FF2B5EF4-FFF2-40B4-BE49-F238E27FC236}">
                <a16:creationId xmlns:a16="http://schemas.microsoft.com/office/drawing/2014/main" id="{3F7FC873-EE22-4362-B0D4-D0CBC9A3E1A1}"/>
              </a:ext>
            </a:extLst>
          </p:cNvPr>
          <p:cNvSpPr/>
          <p:nvPr/>
        </p:nvSpPr>
        <p:spPr>
          <a:xfrm>
            <a:off x="5628212" y="535804"/>
            <a:ext cx="5685375" cy="830997"/>
          </a:xfrm>
          <a:prstGeom prst="rect">
            <a:avLst/>
          </a:prstGeom>
        </p:spPr>
        <p:txBody>
          <a:bodyPr wrap="square">
            <a:spAutoFit/>
          </a:bodyPr>
          <a:lstStyle/>
          <a:p>
            <a:r>
              <a:rPr lang="nl-NL" sz="2400" dirty="0">
                <a:latin typeface="Roboto"/>
              </a:rPr>
              <a:t>Bodem organische stof, wat is het en waarom is het belangrijk?</a:t>
            </a:r>
            <a:endParaRPr lang="nl-NL" sz="2400" b="0" i="0" dirty="0">
              <a:effectLst/>
              <a:latin typeface="Roboto"/>
            </a:endParaRPr>
          </a:p>
        </p:txBody>
      </p:sp>
    </p:spTree>
    <p:extLst>
      <p:ext uri="{BB962C8B-B14F-4D97-AF65-F5344CB8AC3E}">
        <p14:creationId xmlns:p14="http://schemas.microsoft.com/office/powerpoint/2010/main" val="3904147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ndertitel 3">
            <a:extLst>
              <a:ext uri="{FF2B5EF4-FFF2-40B4-BE49-F238E27FC236}">
                <a16:creationId xmlns:a16="http://schemas.microsoft.com/office/drawing/2014/main" id="{26B9BE16-785F-4517-BEEF-376D94A43FDA}"/>
              </a:ext>
            </a:extLst>
          </p:cNvPr>
          <p:cNvSpPr>
            <a:spLocks noGrp="1"/>
          </p:cNvSpPr>
          <p:nvPr>
            <p:ph type="subTitle" idx="1"/>
          </p:nvPr>
        </p:nvSpPr>
        <p:spPr>
          <a:xfrm>
            <a:off x="773164" y="381684"/>
            <a:ext cx="8280000" cy="720000"/>
          </a:xfrm>
        </p:spPr>
        <p:txBody>
          <a:bodyPr/>
          <a:lstStyle/>
          <a:p>
            <a:r>
              <a:rPr lang="nl-NL" b="1" dirty="0">
                <a:solidFill>
                  <a:schemeClr val="tx1"/>
                </a:solidFill>
              </a:rPr>
              <a:t>Substraat</a:t>
            </a:r>
            <a:endParaRPr lang="nl-NL" dirty="0">
              <a:solidFill>
                <a:schemeClr val="tx1"/>
              </a:solidFill>
            </a:endParaRPr>
          </a:p>
        </p:txBody>
      </p:sp>
      <p:pic>
        <p:nvPicPr>
          <p:cNvPr id="7" name="Afbeelding 6">
            <a:extLst>
              <a:ext uri="{FF2B5EF4-FFF2-40B4-BE49-F238E27FC236}">
                <a16:creationId xmlns:a16="http://schemas.microsoft.com/office/drawing/2014/main" id="{FF7D50AB-D340-4BDA-816D-C2C622565DC4}"/>
              </a:ext>
            </a:extLst>
          </p:cNvPr>
          <p:cNvPicPr>
            <a:picLocks noChangeAspect="1"/>
          </p:cNvPicPr>
          <p:nvPr/>
        </p:nvPicPr>
        <p:blipFill>
          <a:blip r:embed="rId2"/>
          <a:stretch>
            <a:fillRect/>
          </a:stretch>
        </p:blipFill>
        <p:spPr>
          <a:xfrm>
            <a:off x="2325872" y="1914625"/>
            <a:ext cx="7275328" cy="4271752"/>
          </a:xfrm>
          <a:prstGeom prst="rect">
            <a:avLst/>
          </a:prstGeom>
        </p:spPr>
      </p:pic>
    </p:spTree>
    <p:extLst>
      <p:ext uri="{BB962C8B-B14F-4D97-AF65-F5344CB8AC3E}">
        <p14:creationId xmlns:p14="http://schemas.microsoft.com/office/powerpoint/2010/main" val="855673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690577" y="776177"/>
            <a:ext cx="3698448" cy="1200329"/>
          </a:xfrm>
          <a:prstGeom prst="rect">
            <a:avLst/>
          </a:prstGeom>
          <a:noFill/>
        </p:spPr>
        <p:txBody>
          <a:bodyPr wrap="none" rtlCol="0">
            <a:spAutoFit/>
          </a:bodyPr>
          <a:lstStyle/>
          <a:p>
            <a:r>
              <a:rPr lang="nl-NL" sz="3600" b="1" dirty="0"/>
              <a:t>Organische stof</a:t>
            </a:r>
          </a:p>
          <a:p>
            <a:endParaRPr lang="nl-NL" sz="3600" b="1" dirty="0"/>
          </a:p>
        </p:txBody>
      </p:sp>
      <p:sp>
        <p:nvSpPr>
          <p:cNvPr id="9" name="Rechthoek 8">
            <a:extLst>
              <a:ext uri="{FF2B5EF4-FFF2-40B4-BE49-F238E27FC236}">
                <a16:creationId xmlns:a16="http://schemas.microsoft.com/office/drawing/2014/main" id="{9236CAAC-038E-412E-8510-E6B57FD25E35}"/>
              </a:ext>
            </a:extLst>
          </p:cNvPr>
          <p:cNvSpPr/>
          <p:nvPr/>
        </p:nvSpPr>
        <p:spPr>
          <a:xfrm>
            <a:off x="491801" y="1638665"/>
            <a:ext cx="10009622" cy="4493538"/>
          </a:xfrm>
          <a:prstGeom prst="rect">
            <a:avLst/>
          </a:prstGeom>
        </p:spPr>
        <p:txBody>
          <a:bodyPr wrap="square">
            <a:spAutoFit/>
          </a:bodyPr>
          <a:lstStyle/>
          <a:p>
            <a:r>
              <a:rPr lang="nl-NL" sz="2200" dirty="0">
                <a:solidFill>
                  <a:srgbClr val="333333"/>
                </a:solidFill>
                <a:latin typeface="Roboto"/>
              </a:rPr>
              <a:t>Organische stof en bodemleven staan volop in de belangstelling in verband met het effect op bodemkwaliteit en de relatie met klimaatverandering. </a:t>
            </a:r>
          </a:p>
          <a:p>
            <a:endParaRPr lang="nl-NL" sz="2200" dirty="0">
              <a:solidFill>
                <a:srgbClr val="333333"/>
              </a:solidFill>
              <a:latin typeface="Roboto"/>
            </a:endParaRPr>
          </a:p>
          <a:p>
            <a:r>
              <a:rPr lang="nl-NL" sz="2200" dirty="0">
                <a:solidFill>
                  <a:srgbClr val="333333"/>
                </a:solidFill>
                <a:latin typeface="Roboto"/>
              </a:rPr>
              <a:t>De vraag is welke rol kunstmest daarbij speelt:</a:t>
            </a:r>
          </a:p>
          <a:p>
            <a:endParaRPr lang="nl-NL" sz="2200" dirty="0">
              <a:solidFill>
                <a:srgbClr val="333333"/>
              </a:solidFill>
              <a:latin typeface="Roboto"/>
            </a:endParaRPr>
          </a:p>
          <a:p>
            <a:pPr marL="285750" indent="-285750">
              <a:buFont typeface="Arial" panose="020B0604020202020204" pitchFamily="34" charset="0"/>
              <a:buChar char="•"/>
            </a:pPr>
            <a:r>
              <a:rPr lang="nl-NL" sz="2200" dirty="0"/>
              <a:t>Organische stof vervult een belangrijke rol voor de bodemkwaliteit, vanwege effecten op bodemvruchtbaarheid (leveren en vasthouden van nutriënten), bodemstructuur, het vochthoudend vermogen en een actief en divers bodemleven. </a:t>
            </a:r>
          </a:p>
          <a:p>
            <a:pPr marL="285750" indent="-285750">
              <a:buFont typeface="Arial" panose="020B0604020202020204" pitchFamily="34" charset="0"/>
              <a:buChar char="•"/>
            </a:pPr>
            <a:endParaRPr lang="nl-NL" sz="2200" dirty="0"/>
          </a:p>
          <a:p>
            <a:pPr marL="285750" indent="-285750">
              <a:buFont typeface="Arial" panose="020B0604020202020204" pitchFamily="34" charset="0"/>
              <a:buChar char="•"/>
            </a:pPr>
            <a:r>
              <a:rPr lang="nl-NL" sz="2200" dirty="0"/>
              <a:t>De laatste tijd is er sprake van een toenemende aandacht voor de rol die de bodem kan spelen bij het tegengaan van klimaatverandering, door het vastleggen van koolstof (C) in de vorm van organische stof</a:t>
            </a:r>
          </a:p>
        </p:txBody>
      </p:sp>
    </p:spTree>
    <p:extLst>
      <p:ext uri="{BB962C8B-B14F-4D97-AF65-F5344CB8AC3E}">
        <p14:creationId xmlns:p14="http://schemas.microsoft.com/office/powerpoint/2010/main" val="27208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1000"/>
                                        <p:tgtEl>
                                          <p:spTgt spid="9">
                                            <p:txEl>
                                              <p:pRg st="2" end="2"/>
                                            </p:txEl>
                                          </p:spTgt>
                                        </p:tgtEl>
                                      </p:cBhvr>
                                    </p:animEffect>
                                    <p:anim calcmode="lin" valueType="num">
                                      <p:cBhvr>
                                        <p:cTn id="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4" end="4"/>
                                            </p:txEl>
                                          </p:spTgt>
                                        </p:tgtEl>
                                        <p:attrNameLst>
                                          <p:attrName>style.visibility</p:attrName>
                                        </p:attrNameLst>
                                      </p:cBhvr>
                                      <p:to>
                                        <p:strVal val="visible"/>
                                      </p:to>
                                    </p:set>
                                    <p:animEffect transition="in" filter="fade">
                                      <p:cBhvr>
                                        <p:cTn id="14" dur="1000"/>
                                        <p:tgtEl>
                                          <p:spTgt spid="9">
                                            <p:txEl>
                                              <p:pRg st="4" end="4"/>
                                            </p:txEl>
                                          </p:spTgt>
                                        </p:tgtEl>
                                      </p:cBhvr>
                                    </p:animEffect>
                                    <p:anim calcmode="lin" valueType="num">
                                      <p:cBhvr>
                                        <p:cTn id="15"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animEffect transition="in" filter="fade">
                                      <p:cBhvr>
                                        <p:cTn id="21" dur="1000"/>
                                        <p:tgtEl>
                                          <p:spTgt spid="9">
                                            <p:txEl>
                                              <p:pRg st="6" end="6"/>
                                            </p:txEl>
                                          </p:spTgt>
                                        </p:tgtEl>
                                      </p:cBhvr>
                                    </p:animEffect>
                                    <p:anim calcmode="lin" valueType="num">
                                      <p:cBhvr>
                                        <p:cTn id="22"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543620" y="416948"/>
            <a:ext cx="3698448" cy="1200329"/>
          </a:xfrm>
          <a:prstGeom prst="rect">
            <a:avLst/>
          </a:prstGeom>
          <a:noFill/>
        </p:spPr>
        <p:txBody>
          <a:bodyPr wrap="none" rtlCol="0">
            <a:spAutoFit/>
          </a:bodyPr>
          <a:lstStyle/>
          <a:p>
            <a:r>
              <a:rPr lang="nl-NL" sz="3600" b="1" dirty="0"/>
              <a:t>Organische stof</a:t>
            </a:r>
          </a:p>
          <a:p>
            <a:endParaRPr lang="nl-NL" sz="3600" b="1" dirty="0"/>
          </a:p>
        </p:txBody>
      </p:sp>
      <p:sp>
        <p:nvSpPr>
          <p:cNvPr id="9" name="Rechthoek 8">
            <a:extLst>
              <a:ext uri="{FF2B5EF4-FFF2-40B4-BE49-F238E27FC236}">
                <a16:creationId xmlns:a16="http://schemas.microsoft.com/office/drawing/2014/main" id="{9236CAAC-038E-412E-8510-E6B57FD25E35}"/>
              </a:ext>
            </a:extLst>
          </p:cNvPr>
          <p:cNvSpPr/>
          <p:nvPr/>
        </p:nvSpPr>
        <p:spPr>
          <a:xfrm>
            <a:off x="384214" y="1393418"/>
            <a:ext cx="10009622" cy="4832092"/>
          </a:xfrm>
          <a:prstGeom prst="rect">
            <a:avLst/>
          </a:prstGeom>
        </p:spPr>
        <p:txBody>
          <a:bodyPr wrap="square">
            <a:spAutoFit/>
          </a:bodyPr>
          <a:lstStyle/>
          <a:p>
            <a:r>
              <a:rPr lang="nl-NL" sz="2200" dirty="0"/>
              <a:t>In opdracht van Meststoffen Nederland heeft NMI een notitie opgesteld over de effecten van kunstmest op organische stof en bodemleven.</a:t>
            </a:r>
          </a:p>
          <a:p>
            <a:endParaRPr lang="nl-NL" sz="2200" dirty="0"/>
          </a:p>
          <a:p>
            <a:pPr marL="285750" indent="-285750">
              <a:buFont typeface="Arial" panose="020B0604020202020204" pitchFamily="34" charset="0"/>
              <a:buChar char="•"/>
            </a:pPr>
            <a:r>
              <a:rPr lang="nl-NL" sz="2200" dirty="0"/>
              <a:t>Samengevat  zijn er op basis van de wetenschappelijke literatuur er veel aanwijzingen dat het gebruik van stikstofkunstmest leidt tot een verhoging van organische stofgehalten in landbouwgronden en kan leiden tot een grotere diversiteit en activiteit van het bodemleven.</a:t>
            </a:r>
          </a:p>
          <a:p>
            <a:pPr marL="285750" indent="-285750">
              <a:buFont typeface="Arial" panose="020B0604020202020204" pitchFamily="34" charset="0"/>
              <a:buChar char="•"/>
            </a:pPr>
            <a:r>
              <a:rPr lang="nl-NL" sz="2200" dirty="0"/>
              <a:t> De belangrijkste verklaring hiervoor is de hogere biomassaproductie door het gebruik kunstmest. </a:t>
            </a:r>
          </a:p>
          <a:p>
            <a:pPr marL="285750" indent="-285750">
              <a:buFont typeface="Arial" panose="020B0604020202020204" pitchFamily="34" charset="0"/>
              <a:buChar char="•"/>
            </a:pPr>
            <a:r>
              <a:rPr lang="nl-NL" sz="2200" dirty="0"/>
              <a:t>Daardoor is er sprake van een hogere aanvoer van organisch materiaal in de vorm van gewasresten naar de bodem. </a:t>
            </a:r>
          </a:p>
          <a:p>
            <a:pPr marL="285750" indent="-285750">
              <a:buFont typeface="Arial" panose="020B0604020202020204" pitchFamily="34" charset="0"/>
              <a:buChar char="•"/>
            </a:pPr>
            <a:r>
              <a:rPr lang="nl-NL" sz="2200" dirty="0"/>
              <a:t>Dit organisch materiaal kan worden omgezet in bodem organische stof en dient als voedsel voor bodemleven.</a:t>
            </a:r>
            <a:br>
              <a:rPr lang="nl-NL" sz="2200" dirty="0"/>
            </a:br>
            <a:endParaRPr lang="nl-NL" sz="2200" dirty="0"/>
          </a:p>
        </p:txBody>
      </p:sp>
    </p:spTree>
    <p:extLst>
      <p:ext uri="{BB962C8B-B14F-4D97-AF65-F5344CB8AC3E}">
        <p14:creationId xmlns:p14="http://schemas.microsoft.com/office/powerpoint/2010/main" val="179647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1000"/>
                                        <p:tgtEl>
                                          <p:spTgt spid="9">
                                            <p:txEl>
                                              <p:pRg st="2" end="2"/>
                                            </p:txEl>
                                          </p:spTgt>
                                        </p:tgtEl>
                                      </p:cBhvr>
                                    </p:animEffect>
                                    <p:anim calcmode="lin" valueType="num">
                                      <p:cBhvr>
                                        <p:cTn id="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3" end="3"/>
                                            </p:txEl>
                                          </p:spTgt>
                                        </p:tgtEl>
                                        <p:attrNameLst>
                                          <p:attrName>style.visibility</p:attrName>
                                        </p:attrNameLst>
                                      </p:cBhvr>
                                      <p:to>
                                        <p:strVal val="visible"/>
                                      </p:to>
                                    </p:set>
                                    <p:animEffect transition="in" filter="fade">
                                      <p:cBhvr>
                                        <p:cTn id="14" dur="1000"/>
                                        <p:tgtEl>
                                          <p:spTgt spid="9">
                                            <p:txEl>
                                              <p:pRg st="3" end="3"/>
                                            </p:txEl>
                                          </p:spTgt>
                                        </p:tgtEl>
                                      </p:cBhvr>
                                    </p:animEffect>
                                    <p:anim calcmode="lin" valueType="num">
                                      <p:cBhvr>
                                        <p:cTn id="15"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1000"/>
                                        <p:tgtEl>
                                          <p:spTgt spid="9">
                                            <p:txEl>
                                              <p:pRg st="5" end="5"/>
                                            </p:txEl>
                                          </p:spTgt>
                                        </p:tgtEl>
                                      </p:cBhvr>
                                    </p:animEffect>
                                    <p:anim calcmode="lin" valueType="num">
                                      <p:cBhvr>
                                        <p:cTn id="29"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690577" y="776177"/>
            <a:ext cx="3698448" cy="1200329"/>
          </a:xfrm>
          <a:prstGeom prst="rect">
            <a:avLst/>
          </a:prstGeom>
          <a:noFill/>
        </p:spPr>
        <p:txBody>
          <a:bodyPr wrap="none" rtlCol="0">
            <a:spAutoFit/>
          </a:bodyPr>
          <a:lstStyle/>
          <a:p>
            <a:r>
              <a:rPr lang="nl-NL" sz="3600" b="1" dirty="0"/>
              <a:t>Organische stof</a:t>
            </a:r>
          </a:p>
          <a:p>
            <a:endParaRPr lang="nl-NL" sz="3600" b="1" dirty="0"/>
          </a:p>
        </p:txBody>
      </p:sp>
      <p:pic>
        <p:nvPicPr>
          <p:cNvPr id="2" name="Afbeelding 1">
            <a:extLst>
              <a:ext uri="{FF2B5EF4-FFF2-40B4-BE49-F238E27FC236}">
                <a16:creationId xmlns:a16="http://schemas.microsoft.com/office/drawing/2014/main" id="{5063B3D7-0DEB-4D60-BD15-EB30B48F7232}"/>
              </a:ext>
            </a:extLst>
          </p:cNvPr>
          <p:cNvPicPr>
            <a:picLocks noChangeAspect="1"/>
          </p:cNvPicPr>
          <p:nvPr/>
        </p:nvPicPr>
        <p:blipFill>
          <a:blip r:embed="rId2"/>
          <a:stretch>
            <a:fillRect/>
          </a:stretch>
        </p:blipFill>
        <p:spPr>
          <a:xfrm>
            <a:off x="404674" y="1624329"/>
            <a:ext cx="3442995" cy="2316427"/>
          </a:xfrm>
          <a:prstGeom prst="rect">
            <a:avLst/>
          </a:prstGeom>
        </p:spPr>
      </p:pic>
      <p:pic>
        <p:nvPicPr>
          <p:cNvPr id="3" name="Afbeelding 2">
            <a:extLst>
              <a:ext uri="{FF2B5EF4-FFF2-40B4-BE49-F238E27FC236}">
                <a16:creationId xmlns:a16="http://schemas.microsoft.com/office/drawing/2014/main" id="{878B03FF-AE9C-4BF7-86F6-F2E1446F41FE}"/>
              </a:ext>
            </a:extLst>
          </p:cNvPr>
          <p:cNvPicPr>
            <a:picLocks noChangeAspect="1"/>
          </p:cNvPicPr>
          <p:nvPr/>
        </p:nvPicPr>
        <p:blipFill>
          <a:blip r:embed="rId3"/>
          <a:stretch>
            <a:fillRect/>
          </a:stretch>
        </p:blipFill>
        <p:spPr>
          <a:xfrm>
            <a:off x="6674928" y="776177"/>
            <a:ext cx="3567872" cy="2623021"/>
          </a:xfrm>
          <a:prstGeom prst="rect">
            <a:avLst/>
          </a:prstGeom>
        </p:spPr>
      </p:pic>
      <p:pic>
        <p:nvPicPr>
          <p:cNvPr id="4" name="Afbeelding 3">
            <a:extLst>
              <a:ext uri="{FF2B5EF4-FFF2-40B4-BE49-F238E27FC236}">
                <a16:creationId xmlns:a16="http://schemas.microsoft.com/office/drawing/2014/main" id="{D73820DD-AC22-400E-8B5D-8AAFF073598A}"/>
              </a:ext>
            </a:extLst>
          </p:cNvPr>
          <p:cNvPicPr>
            <a:picLocks noChangeAspect="1"/>
          </p:cNvPicPr>
          <p:nvPr/>
        </p:nvPicPr>
        <p:blipFill>
          <a:blip r:embed="rId4"/>
          <a:stretch>
            <a:fillRect/>
          </a:stretch>
        </p:blipFill>
        <p:spPr>
          <a:xfrm>
            <a:off x="2632884" y="4291775"/>
            <a:ext cx="3082712" cy="2130523"/>
          </a:xfrm>
          <a:prstGeom prst="rect">
            <a:avLst/>
          </a:prstGeom>
        </p:spPr>
      </p:pic>
      <p:pic>
        <p:nvPicPr>
          <p:cNvPr id="6" name="Afbeelding 5">
            <a:extLst>
              <a:ext uri="{FF2B5EF4-FFF2-40B4-BE49-F238E27FC236}">
                <a16:creationId xmlns:a16="http://schemas.microsoft.com/office/drawing/2014/main" id="{B7B80BCD-FEC1-4809-B75E-9153EE3C6AF8}"/>
              </a:ext>
            </a:extLst>
          </p:cNvPr>
          <p:cNvPicPr>
            <a:picLocks noChangeAspect="1"/>
          </p:cNvPicPr>
          <p:nvPr/>
        </p:nvPicPr>
        <p:blipFill>
          <a:blip r:embed="rId5"/>
          <a:stretch>
            <a:fillRect/>
          </a:stretch>
        </p:blipFill>
        <p:spPr>
          <a:xfrm>
            <a:off x="6969356" y="4058008"/>
            <a:ext cx="3567871" cy="2231452"/>
          </a:xfrm>
          <a:prstGeom prst="rect">
            <a:avLst/>
          </a:prstGeom>
        </p:spPr>
      </p:pic>
    </p:spTree>
    <p:extLst>
      <p:ext uri="{BB962C8B-B14F-4D97-AF65-F5344CB8AC3E}">
        <p14:creationId xmlns:p14="http://schemas.microsoft.com/office/powerpoint/2010/main" val="1711806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967563" y="701749"/>
            <a:ext cx="9898911" cy="5078313"/>
          </a:xfrm>
          <a:prstGeom prst="rect">
            <a:avLst/>
          </a:prstGeom>
          <a:noFill/>
        </p:spPr>
        <p:txBody>
          <a:bodyPr wrap="square" rtlCol="0">
            <a:spAutoFit/>
          </a:bodyPr>
          <a:lstStyle/>
          <a:p>
            <a:r>
              <a:rPr lang="nl-NL" sz="3600" b="1" dirty="0"/>
              <a:t>Organische stof</a:t>
            </a:r>
          </a:p>
          <a:p>
            <a:endParaRPr lang="nl-NL" sz="3600" b="1" dirty="0"/>
          </a:p>
          <a:p>
            <a:pPr marL="571500" indent="-571500">
              <a:buFont typeface="Arial" panose="020B0604020202020204" pitchFamily="34" charset="0"/>
              <a:buChar char="•"/>
            </a:pPr>
            <a:r>
              <a:rPr lang="nl-NL" sz="3600" dirty="0"/>
              <a:t>Eigenschappen verteerde organische stof :</a:t>
            </a:r>
            <a:r>
              <a:rPr lang="nl-NL" sz="3600" b="1" dirty="0"/>
              <a:t>Humus</a:t>
            </a:r>
          </a:p>
          <a:p>
            <a:pPr marL="571500" indent="-571500">
              <a:buFont typeface="Arial" panose="020B0604020202020204" pitchFamily="34" charset="0"/>
              <a:buChar char="•"/>
            </a:pPr>
            <a:endParaRPr lang="nl-NL" sz="3600" b="1" dirty="0"/>
          </a:p>
          <a:p>
            <a:pPr marL="571500" indent="-571500">
              <a:buFont typeface="Arial" panose="020B0604020202020204" pitchFamily="34" charset="0"/>
              <a:buChar char="•"/>
            </a:pPr>
            <a:r>
              <a:rPr lang="nl-NL" sz="2400" dirty="0"/>
              <a:t>Kit minerale deeltjes samen</a:t>
            </a:r>
          </a:p>
          <a:p>
            <a:pPr marL="571500" indent="-571500">
              <a:buFont typeface="Arial" panose="020B0604020202020204" pitchFamily="34" charset="0"/>
              <a:buChar char="•"/>
            </a:pPr>
            <a:r>
              <a:rPr lang="nl-NL" sz="2400" dirty="0"/>
              <a:t>Geeft betere doorworteling</a:t>
            </a:r>
          </a:p>
          <a:p>
            <a:pPr marL="571500" indent="-571500">
              <a:buFont typeface="Arial" panose="020B0604020202020204" pitchFamily="34" charset="0"/>
              <a:buChar char="•"/>
            </a:pPr>
            <a:r>
              <a:rPr lang="nl-NL" sz="2400" dirty="0"/>
              <a:t>Betere doorlating van water en lucht</a:t>
            </a:r>
          </a:p>
          <a:p>
            <a:pPr marL="571500" indent="-571500">
              <a:buFont typeface="Arial" panose="020B0604020202020204" pitchFamily="34" charset="0"/>
              <a:buChar char="•"/>
            </a:pPr>
            <a:r>
              <a:rPr lang="nl-NL" sz="2400" dirty="0"/>
              <a:t>Betere vochtbindend vermogen </a:t>
            </a:r>
          </a:p>
          <a:p>
            <a:pPr marL="571500" indent="-571500">
              <a:buFont typeface="Arial" panose="020B0604020202020204" pitchFamily="34" charset="0"/>
              <a:buChar char="•"/>
            </a:pPr>
            <a:r>
              <a:rPr lang="nl-NL" sz="2400" dirty="0"/>
              <a:t>Bevat veel voedingsstoffen (mits vers)</a:t>
            </a:r>
          </a:p>
          <a:p>
            <a:pPr marL="571500" indent="-571500">
              <a:buFont typeface="Arial" panose="020B0604020202020204" pitchFamily="34" charset="0"/>
              <a:buChar char="•"/>
            </a:pPr>
            <a:r>
              <a:rPr lang="nl-NL" sz="2400" dirty="0"/>
              <a:t>Geeft binding aan positieve ionen</a:t>
            </a:r>
          </a:p>
        </p:txBody>
      </p:sp>
    </p:spTree>
    <p:extLst>
      <p:ext uri="{BB962C8B-B14F-4D97-AF65-F5344CB8AC3E}">
        <p14:creationId xmlns:p14="http://schemas.microsoft.com/office/powerpoint/2010/main" val="187277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1000"/>
                                        <p:tgtEl>
                                          <p:spTgt spid="5">
                                            <p:txEl>
                                              <p:pRg st="4" end="4"/>
                                            </p:txEl>
                                          </p:spTgt>
                                        </p:tgtEl>
                                      </p:cBhvr>
                                    </p:animEffect>
                                    <p:anim calcmode="lin" valueType="num">
                                      <p:cBhvr>
                                        <p:cTn id="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fade">
                                      <p:cBhvr>
                                        <p:cTn id="12" dur="1000"/>
                                        <p:tgtEl>
                                          <p:spTgt spid="5">
                                            <p:txEl>
                                              <p:pRg st="5" end="5"/>
                                            </p:txEl>
                                          </p:spTgt>
                                        </p:tgtEl>
                                      </p:cBhvr>
                                    </p:animEffect>
                                    <p:anim calcmode="lin" valueType="num">
                                      <p:cBhvr>
                                        <p:cTn id="1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fade">
                                      <p:cBhvr>
                                        <p:cTn id="17" dur="1000"/>
                                        <p:tgtEl>
                                          <p:spTgt spid="5">
                                            <p:txEl>
                                              <p:pRg st="6" end="6"/>
                                            </p:txEl>
                                          </p:spTgt>
                                        </p:tgtEl>
                                      </p:cBhvr>
                                    </p:animEffect>
                                    <p:anim calcmode="lin" valueType="num">
                                      <p:cBhvr>
                                        <p:cTn id="1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fade">
                                      <p:cBhvr>
                                        <p:cTn id="22" dur="1000"/>
                                        <p:tgtEl>
                                          <p:spTgt spid="5">
                                            <p:txEl>
                                              <p:pRg st="7" end="7"/>
                                            </p:txEl>
                                          </p:spTgt>
                                        </p:tgtEl>
                                      </p:cBhvr>
                                    </p:animEffect>
                                    <p:anim calcmode="lin" valueType="num">
                                      <p:cBhvr>
                                        <p:cTn id="23"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7" end="7"/>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1000"/>
                                        <p:tgtEl>
                                          <p:spTgt spid="5">
                                            <p:txEl>
                                              <p:pRg st="8" end="8"/>
                                            </p:txEl>
                                          </p:spTgt>
                                        </p:tgtEl>
                                      </p:cBhvr>
                                    </p:animEffect>
                                    <p:anim calcmode="lin" valueType="num">
                                      <p:cBhvr>
                                        <p:cTn id="28"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8" end="8"/>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fade">
                                      <p:cBhvr>
                                        <p:cTn id="32" dur="1000"/>
                                        <p:tgtEl>
                                          <p:spTgt spid="5">
                                            <p:txEl>
                                              <p:pRg st="9" end="9"/>
                                            </p:txEl>
                                          </p:spTgt>
                                        </p:tgtEl>
                                      </p:cBhvr>
                                    </p:animEffect>
                                    <p:anim calcmode="lin" valueType="num">
                                      <p:cBhvr>
                                        <p:cTn id="33"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media 4" title="Animatie RHP-keurmerk met NL ondertiteling">
            <a:hlinkClick r:id="" action="ppaction://media"/>
            <a:extLst>
              <a:ext uri="{FF2B5EF4-FFF2-40B4-BE49-F238E27FC236}">
                <a16:creationId xmlns:a16="http://schemas.microsoft.com/office/drawing/2014/main" id="{B7D3072A-9668-455B-90B0-37CE5BEBC82D}"/>
              </a:ext>
            </a:extLst>
          </p:cNvPr>
          <p:cNvPicPr>
            <a:picLocks noRot="1" noChangeAspect="1"/>
          </p:cNvPicPr>
          <p:nvPr>
            <a:videoFile r:link="rId1"/>
          </p:nvPr>
        </p:nvPicPr>
        <p:blipFill>
          <a:blip r:embed="rId3"/>
          <a:stretch>
            <a:fillRect/>
          </a:stretch>
        </p:blipFill>
        <p:spPr>
          <a:xfrm>
            <a:off x="1070344" y="888483"/>
            <a:ext cx="8608828" cy="4842466"/>
          </a:xfrm>
          <a:prstGeom prst="rect">
            <a:avLst/>
          </a:prstGeom>
        </p:spPr>
      </p:pic>
      <p:sp>
        <p:nvSpPr>
          <p:cNvPr id="6" name="Rechthoek 5">
            <a:extLst>
              <a:ext uri="{FF2B5EF4-FFF2-40B4-BE49-F238E27FC236}">
                <a16:creationId xmlns:a16="http://schemas.microsoft.com/office/drawing/2014/main" id="{9600D3A7-F542-43F1-8202-3BC88D864D28}"/>
              </a:ext>
            </a:extLst>
          </p:cNvPr>
          <p:cNvSpPr/>
          <p:nvPr/>
        </p:nvSpPr>
        <p:spPr>
          <a:xfrm>
            <a:off x="3169966" y="6232083"/>
            <a:ext cx="1944293" cy="369332"/>
          </a:xfrm>
          <a:prstGeom prst="rect">
            <a:avLst/>
          </a:prstGeom>
        </p:spPr>
        <p:txBody>
          <a:bodyPr wrap="square">
            <a:spAutoFit/>
          </a:bodyPr>
          <a:lstStyle/>
          <a:p>
            <a:r>
              <a:rPr lang="nl-NL" dirty="0">
                <a:hlinkClick r:id="rId4"/>
              </a:rPr>
              <a:t>Home - RHP</a:t>
            </a:r>
            <a:endParaRPr lang="nl-NL" dirty="0"/>
          </a:p>
        </p:txBody>
      </p:sp>
    </p:spTree>
    <p:extLst>
      <p:ext uri="{BB962C8B-B14F-4D97-AF65-F5344CB8AC3E}">
        <p14:creationId xmlns:p14="http://schemas.microsoft.com/office/powerpoint/2010/main" val="4003189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148316" y="691117"/>
            <a:ext cx="2056973"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err="1"/>
              <a:t>Rijstkaf</a:t>
            </a:r>
            <a:r>
              <a:rPr lang="nl-NL" sz="3600" b="1" dirty="0"/>
              <a:t> </a:t>
            </a:r>
          </a:p>
        </p:txBody>
      </p:sp>
      <p:pic>
        <p:nvPicPr>
          <p:cNvPr id="2" name="Afbeelding 1">
            <a:extLst>
              <a:ext uri="{FF2B5EF4-FFF2-40B4-BE49-F238E27FC236}">
                <a16:creationId xmlns:a16="http://schemas.microsoft.com/office/drawing/2014/main" id="{3EAD58EE-9D14-46F1-A089-1D70B7099867}"/>
              </a:ext>
            </a:extLst>
          </p:cNvPr>
          <p:cNvPicPr>
            <a:picLocks noChangeAspect="1"/>
          </p:cNvPicPr>
          <p:nvPr/>
        </p:nvPicPr>
        <p:blipFill>
          <a:blip r:embed="rId2"/>
          <a:stretch>
            <a:fillRect/>
          </a:stretch>
        </p:blipFill>
        <p:spPr>
          <a:xfrm>
            <a:off x="3606874" y="1827028"/>
            <a:ext cx="6381750" cy="4267200"/>
          </a:xfrm>
          <a:prstGeom prst="rect">
            <a:avLst/>
          </a:prstGeom>
        </p:spPr>
      </p:pic>
    </p:spTree>
    <p:extLst>
      <p:ext uri="{BB962C8B-B14F-4D97-AF65-F5344CB8AC3E}">
        <p14:creationId xmlns:p14="http://schemas.microsoft.com/office/powerpoint/2010/main" val="2315566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5006692"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Zweeds Veenmos (fijn)</a:t>
            </a:r>
            <a:r>
              <a:rPr lang="nl-NL" sz="3600" b="1" dirty="0"/>
              <a:t> </a:t>
            </a:r>
          </a:p>
        </p:txBody>
      </p:sp>
      <p:pic>
        <p:nvPicPr>
          <p:cNvPr id="2" name="Afbeelding 1">
            <a:extLst>
              <a:ext uri="{FF2B5EF4-FFF2-40B4-BE49-F238E27FC236}">
                <a16:creationId xmlns:a16="http://schemas.microsoft.com/office/drawing/2014/main" id="{B50A1BD7-788F-4C1A-BD85-69C6B18E5C08}"/>
              </a:ext>
            </a:extLst>
          </p:cNvPr>
          <p:cNvPicPr>
            <a:picLocks noChangeAspect="1"/>
          </p:cNvPicPr>
          <p:nvPr/>
        </p:nvPicPr>
        <p:blipFill>
          <a:blip r:embed="rId2"/>
          <a:stretch>
            <a:fillRect/>
          </a:stretch>
        </p:blipFill>
        <p:spPr>
          <a:xfrm>
            <a:off x="4016781" y="2402913"/>
            <a:ext cx="6391275" cy="4229100"/>
          </a:xfrm>
          <a:prstGeom prst="rect">
            <a:avLst/>
          </a:prstGeom>
        </p:spPr>
      </p:pic>
    </p:spTree>
    <p:extLst>
      <p:ext uri="{BB962C8B-B14F-4D97-AF65-F5344CB8AC3E}">
        <p14:creationId xmlns:p14="http://schemas.microsoft.com/office/powerpoint/2010/main" val="4046762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236510"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Houtvezel</a:t>
            </a:r>
            <a:endParaRPr lang="nl-NL" sz="3600" b="1" dirty="0"/>
          </a:p>
        </p:txBody>
      </p:sp>
      <p:pic>
        <p:nvPicPr>
          <p:cNvPr id="3" name="Afbeelding 2">
            <a:extLst>
              <a:ext uri="{FF2B5EF4-FFF2-40B4-BE49-F238E27FC236}">
                <a16:creationId xmlns:a16="http://schemas.microsoft.com/office/drawing/2014/main" id="{2CC63A4C-839D-48F5-94FB-6DAD87896676}"/>
              </a:ext>
            </a:extLst>
          </p:cNvPr>
          <p:cNvPicPr>
            <a:picLocks noChangeAspect="1"/>
          </p:cNvPicPr>
          <p:nvPr/>
        </p:nvPicPr>
        <p:blipFill>
          <a:blip r:embed="rId2"/>
          <a:stretch>
            <a:fillRect/>
          </a:stretch>
        </p:blipFill>
        <p:spPr>
          <a:xfrm>
            <a:off x="3528790" y="1875428"/>
            <a:ext cx="6410325" cy="4276725"/>
          </a:xfrm>
          <a:prstGeom prst="rect">
            <a:avLst/>
          </a:prstGeom>
        </p:spPr>
      </p:pic>
    </p:spTree>
    <p:extLst>
      <p:ext uri="{BB962C8B-B14F-4D97-AF65-F5344CB8AC3E}">
        <p14:creationId xmlns:p14="http://schemas.microsoft.com/office/powerpoint/2010/main" val="1474245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108269"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Bark mini</a:t>
            </a:r>
            <a:endParaRPr lang="nl-NL" sz="3600" b="1" dirty="0"/>
          </a:p>
        </p:txBody>
      </p:sp>
      <p:pic>
        <p:nvPicPr>
          <p:cNvPr id="2" name="Afbeelding 1">
            <a:extLst>
              <a:ext uri="{FF2B5EF4-FFF2-40B4-BE49-F238E27FC236}">
                <a16:creationId xmlns:a16="http://schemas.microsoft.com/office/drawing/2014/main" id="{305205E5-967C-4043-B2B0-A0AA0DFC72ED}"/>
              </a:ext>
            </a:extLst>
          </p:cNvPr>
          <p:cNvPicPr>
            <a:picLocks noChangeAspect="1"/>
          </p:cNvPicPr>
          <p:nvPr/>
        </p:nvPicPr>
        <p:blipFill>
          <a:blip r:embed="rId2"/>
          <a:stretch>
            <a:fillRect/>
          </a:stretch>
        </p:blipFill>
        <p:spPr>
          <a:xfrm>
            <a:off x="3419644" y="1614376"/>
            <a:ext cx="6830032" cy="4573773"/>
          </a:xfrm>
          <a:prstGeom prst="rect">
            <a:avLst/>
          </a:prstGeom>
        </p:spPr>
      </p:pic>
    </p:spTree>
    <p:extLst>
      <p:ext uri="{BB962C8B-B14F-4D97-AF65-F5344CB8AC3E}">
        <p14:creationId xmlns:p14="http://schemas.microsoft.com/office/powerpoint/2010/main" val="469717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3134191"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Structuur Bark</a:t>
            </a:r>
            <a:endParaRPr lang="nl-NL" sz="3600" b="1" dirty="0"/>
          </a:p>
        </p:txBody>
      </p:sp>
      <p:pic>
        <p:nvPicPr>
          <p:cNvPr id="2" name="Afbeelding 1">
            <a:extLst>
              <a:ext uri="{FF2B5EF4-FFF2-40B4-BE49-F238E27FC236}">
                <a16:creationId xmlns:a16="http://schemas.microsoft.com/office/drawing/2014/main" id="{0FC50B5B-BA2C-46FA-A308-F76F175EEA60}"/>
              </a:ext>
            </a:extLst>
          </p:cNvPr>
          <p:cNvPicPr>
            <a:picLocks noChangeAspect="1"/>
          </p:cNvPicPr>
          <p:nvPr/>
        </p:nvPicPr>
        <p:blipFill>
          <a:blip r:embed="rId2"/>
          <a:stretch>
            <a:fillRect/>
          </a:stretch>
        </p:blipFill>
        <p:spPr>
          <a:xfrm>
            <a:off x="3952898" y="2145340"/>
            <a:ext cx="6419850" cy="4276725"/>
          </a:xfrm>
          <a:prstGeom prst="rect">
            <a:avLst/>
          </a:prstGeom>
        </p:spPr>
      </p:pic>
    </p:spTree>
    <p:extLst>
      <p:ext uri="{BB962C8B-B14F-4D97-AF65-F5344CB8AC3E}">
        <p14:creationId xmlns:p14="http://schemas.microsoft.com/office/powerpoint/2010/main" val="479213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0A05CD1-F7BA-4865-B193-298FAB125DE8}"/>
              </a:ext>
            </a:extLst>
          </p:cNvPr>
          <p:cNvPicPr>
            <a:picLocks noChangeAspect="1"/>
          </p:cNvPicPr>
          <p:nvPr/>
        </p:nvPicPr>
        <p:blipFill>
          <a:blip r:embed="rId2"/>
          <a:stretch>
            <a:fillRect/>
          </a:stretch>
        </p:blipFill>
        <p:spPr>
          <a:xfrm>
            <a:off x="1903228" y="701526"/>
            <a:ext cx="7391843" cy="5715551"/>
          </a:xfrm>
          <a:prstGeom prst="rect">
            <a:avLst/>
          </a:prstGeom>
        </p:spPr>
      </p:pic>
    </p:spTree>
    <p:extLst>
      <p:ext uri="{BB962C8B-B14F-4D97-AF65-F5344CB8AC3E}">
        <p14:creationId xmlns:p14="http://schemas.microsoft.com/office/powerpoint/2010/main" val="592998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929007"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Baltisch veen</a:t>
            </a:r>
            <a:endParaRPr lang="nl-NL" sz="3600" b="1" dirty="0"/>
          </a:p>
        </p:txBody>
      </p:sp>
      <p:pic>
        <p:nvPicPr>
          <p:cNvPr id="2" name="Afbeelding 1">
            <a:extLst>
              <a:ext uri="{FF2B5EF4-FFF2-40B4-BE49-F238E27FC236}">
                <a16:creationId xmlns:a16="http://schemas.microsoft.com/office/drawing/2014/main" id="{0A9D882D-0BB3-49EE-B3CE-5B90482C0410}"/>
              </a:ext>
            </a:extLst>
          </p:cNvPr>
          <p:cNvPicPr>
            <a:picLocks noChangeAspect="1"/>
          </p:cNvPicPr>
          <p:nvPr/>
        </p:nvPicPr>
        <p:blipFill>
          <a:blip r:embed="rId2"/>
          <a:stretch>
            <a:fillRect/>
          </a:stretch>
        </p:blipFill>
        <p:spPr>
          <a:xfrm>
            <a:off x="4001386" y="2076338"/>
            <a:ext cx="6400800" cy="4257675"/>
          </a:xfrm>
          <a:prstGeom prst="rect">
            <a:avLst/>
          </a:prstGeom>
        </p:spPr>
      </p:pic>
    </p:spTree>
    <p:extLst>
      <p:ext uri="{BB962C8B-B14F-4D97-AF65-F5344CB8AC3E}">
        <p14:creationId xmlns:p14="http://schemas.microsoft.com/office/powerpoint/2010/main" val="22039063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082621"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Iers veen</a:t>
            </a:r>
            <a:endParaRPr lang="nl-NL" sz="3600" b="1" dirty="0"/>
          </a:p>
        </p:txBody>
      </p:sp>
      <p:pic>
        <p:nvPicPr>
          <p:cNvPr id="2" name="Afbeelding 1">
            <a:extLst>
              <a:ext uri="{FF2B5EF4-FFF2-40B4-BE49-F238E27FC236}">
                <a16:creationId xmlns:a16="http://schemas.microsoft.com/office/drawing/2014/main" id="{CBF431CC-B3FD-49F3-ACEC-3F072BCB867B}"/>
              </a:ext>
            </a:extLst>
          </p:cNvPr>
          <p:cNvPicPr>
            <a:picLocks noChangeAspect="1"/>
          </p:cNvPicPr>
          <p:nvPr/>
        </p:nvPicPr>
        <p:blipFill>
          <a:blip r:embed="rId2"/>
          <a:stretch>
            <a:fillRect/>
          </a:stretch>
        </p:blipFill>
        <p:spPr>
          <a:xfrm>
            <a:off x="3323118" y="1993494"/>
            <a:ext cx="6438900" cy="4295775"/>
          </a:xfrm>
          <a:prstGeom prst="rect">
            <a:avLst/>
          </a:prstGeom>
        </p:spPr>
      </p:pic>
    </p:spTree>
    <p:extLst>
      <p:ext uri="{BB962C8B-B14F-4D97-AF65-F5344CB8AC3E}">
        <p14:creationId xmlns:p14="http://schemas.microsoft.com/office/powerpoint/2010/main" val="2826988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929200"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Veen winning</a:t>
            </a:r>
            <a:endParaRPr lang="nl-NL" sz="3600" b="1" dirty="0"/>
          </a:p>
        </p:txBody>
      </p:sp>
      <p:pic>
        <p:nvPicPr>
          <p:cNvPr id="2" name="Afbeelding 1">
            <a:extLst>
              <a:ext uri="{FF2B5EF4-FFF2-40B4-BE49-F238E27FC236}">
                <a16:creationId xmlns:a16="http://schemas.microsoft.com/office/drawing/2014/main" id="{9D13E59C-2428-4114-B880-933484B2C0CC}"/>
              </a:ext>
            </a:extLst>
          </p:cNvPr>
          <p:cNvPicPr>
            <a:picLocks noChangeAspect="1"/>
          </p:cNvPicPr>
          <p:nvPr/>
        </p:nvPicPr>
        <p:blipFill>
          <a:blip r:embed="rId2"/>
          <a:stretch>
            <a:fillRect/>
          </a:stretch>
        </p:blipFill>
        <p:spPr>
          <a:xfrm>
            <a:off x="3815247" y="2190261"/>
            <a:ext cx="6505575" cy="4286250"/>
          </a:xfrm>
          <a:prstGeom prst="rect">
            <a:avLst/>
          </a:prstGeom>
        </p:spPr>
      </p:pic>
    </p:spTree>
    <p:extLst>
      <p:ext uri="{BB962C8B-B14F-4D97-AF65-F5344CB8AC3E}">
        <p14:creationId xmlns:p14="http://schemas.microsoft.com/office/powerpoint/2010/main" val="22825304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929200"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Veen winning</a:t>
            </a:r>
            <a:endParaRPr lang="nl-NL" sz="3600" b="1" dirty="0"/>
          </a:p>
        </p:txBody>
      </p:sp>
      <p:pic>
        <p:nvPicPr>
          <p:cNvPr id="2" name="Afbeelding 1">
            <a:extLst>
              <a:ext uri="{FF2B5EF4-FFF2-40B4-BE49-F238E27FC236}">
                <a16:creationId xmlns:a16="http://schemas.microsoft.com/office/drawing/2014/main" id="{903A256C-76A2-41D6-9A4D-C27B861F06D1}"/>
              </a:ext>
            </a:extLst>
          </p:cNvPr>
          <p:cNvPicPr>
            <a:picLocks noChangeAspect="1"/>
          </p:cNvPicPr>
          <p:nvPr/>
        </p:nvPicPr>
        <p:blipFill>
          <a:blip r:embed="rId2"/>
          <a:stretch>
            <a:fillRect/>
          </a:stretch>
        </p:blipFill>
        <p:spPr>
          <a:xfrm>
            <a:off x="3957748" y="2190261"/>
            <a:ext cx="6381750" cy="4248150"/>
          </a:xfrm>
          <a:prstGeom prst="rect">
            <a:avLst/>
          </a:prstGeom>
        </p:spPr>
      </p:pic>
    </p:spTree>
    <p:extLst>
      <p:ext uri="{BB962C8B-B14F-4D97-AF65-F5344CB8AC3E}">
        <p14:creationId xmlns:p14="http://schemas.microsoft.com/office/powerpoint/2010/main" val="26014240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929200"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Veen winning</a:t>
            </a:r>
            <a:endParaRPr lang="nl-NL" sz="3600" b="1" dirty="0"/>
          </a:p>
        </p:txBody>
      </p:sp>
      <p:pic>
        <p:nvPicPr>
          <p:cNvPr id="3" name="Afbeelding 2">
            <a:extLst>
              <a:ext uri="{FF2B5EF4-FFF2-40B4-BE49-F238E27FC236}">
                <a16:creationId xmlns:a16="http://schemas.microsoft.com/office/drawing/2014/main" id="{55182045-F296-491F-93A8-7AEEF58B37CC}"/>
              </a:ext>
            </a:extLst>
          </p:cNvPr>
          <p:cNvPicPr>
            <a:picLocks noChangeAspect="1"/>
          </p:cNvPicPr>
          <p:nvPr/>
        </p:nvPicPr>
        <p:blipFill>
          <a:blip r:embed="rId2"/>
          <a:stretch>
            <a:fillRect/>
          </a:stretch>
        </p:blipFill>
        <p:spPr>
          <a:xfrm>
            <a:off x="3921863" y="1906994"/>
            <a:ext cx="6496050" cy="4362450"/>
          </a:xfrm>
          <a:prstGeom prst="rect">
            <a:avLst/>
          </a:prstGeom>
        </p:spPr>
      </p:pic>
    </p:spTree>
    <p:extLst>
      <p:ext uri="{BB962C8B-B14F-4D97-AF65-F5344CB8AC3E}">
        <p14:creationId xmlns:p14="http://schemas.microsoft.com/office/powerpoint/2010/main" val="6348833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5801588"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Kokosvezel Bast en Schors</a:t>
            </a:r>
            <a:endParaRPr lang="nl-NL" sz="3600" b="1" dirty="0"/>
          </a:p>
        </p:txBody>
      </p:sp>
      <p:pic>
        <p:nvPicPr>
          <p:cNvPr id="2" name="Afbeelding 1">
            <a:extLst>
              <a:ext uri="{FF2B5EF4-FFF2-40B4-BE49-F238E27FC236}">
                <a16:creationId xmlns:a16="http://schemas.microsoft.com/office/drawing/2014/main" id="{3A2254A9-A4CE-44D3-8555-FA7CF49CE831}"/>
              </a:ext>
            </a:extLst>
          </p:cNvPr>
          <p:cNvPicPr>
            <a:picLocks noChangeAspect="1"/>
          </p:cNvPicPr>
          <p:nvPr/>
        </p:nvPicPr>
        <p:blipFill>
          <a:blip r:embed="rId2"/>
          <a:stretch>
            <a:fillRect/>
          </a:stretch>
        </p:blipFill>
        <p:spPr>
          <a:xfrm>
            <a:off x="3925851" y="2311031"/>
            <a:ext cx="6381750" cy="4362450"/>
          </a:xfrm>
          <a:prstGeom prst="rect">
            <a:avLst/>
          </a:prstGeom>
        </p:spPr>
      </p:pic>
    </p:spTree>
    <p:extLst>
      <p:ext uri="{BB962C8B-B14F-4D97-AF65-F5344CB8AC3E}">
        <p14:creationId xmlns:p14="http://schemas.microsoft.com/office/powerpoint/2010/main" val="14150969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467342"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Kokosgruis</a:t>
            </a:r>
            <a:endParaRPr lang="nl-NL" sz="3600" b="1" dirty="0"/>
          </a:p>
        </p:txBody>
      </p:sp>
      <p:pic>
        <p:nvPicPr>
          <p:cNvPr id="2" name="Afbeelding 1">
            <a:extLst>
              <a:ext uri="{FF2B5EF4-FFF2-40B4-BE49-F238E27FC236}">
                <a16:creationId xmlns:a16="http://schemas.microsoft.com/office/drawing/2014/main" id="{CAED2DB8-EF4A-4F3E-9923-B3CE33ED8E4B}"/>
              </a:ext>
            </a:extLst>
          </p:cNvPr>
          <p:cNvPicPr>
            <a:picLocks noChangeAspect="1"/>
          </p:cNvPicPr>
          <p:nvPr/>
        </p:nvPicPr>
        <p:blipFill>
          <a:blip r:embed="rId2"/>
          <a:stretch>
            <a:fillRect/>
          </a:stretch>
        </p:blipFill>
        <p:spPr>
          <a:xfrm>
            <a:off x="3585609" y="2190261"/>
            <a:ext cx="6381750" cy="4276725"/>
          </a:xfrm>
          <a:prstGeom prst="rect">
            <a:avLst/>
          </a:prstGeom>
        </p:spPr>
      </p:pic>
    </p:spTree>
    <p:extLst>
      <p:ext uri="{BB962C8B-B14F-4D97-AF65-F5344CB8AC3E}">
        <p14:creationId xmlns:p14="http://schemas.microsoft.com/office/powerpoint/2010/main" val="34893771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056973"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Tuinturf</a:t>
            </a:r>
            <a:endParaRPr lang="nl-NL" sz="3600" b="1" dirty="0"/>
          </a:p>
        </p:txBody>
      </p:sp>
      <p:pic>
        <p:nvPicPr>
          <p:cNvPr id="2" name="Afbeelding 1">
            <a:extLst>
              <a:ext uri="{FF2B5EF4-FFF2-40B4-BE49-F238E27FC236}">
                <a16:creationId xmlns:a16="http://schemas.microsoft.com/office/drawing/2014/main" id="{CDA9EA06-D7E9-452B-AB63-03CB1F0A74D8}"/>
              </a:ext>
            </a:extLst>
          </p:cNvPr>
          <p:cNvPicPr>
            <a:picLocks noChangeAspect="1"/>
          </p:cNvPicPr>
          <p:nvPr/>
        </p:nvPicPr>
        <p:blipFill>
          <a:blip r:embed="rId2"/>
          <a:stretch>
            <a:fillRect/>
          </a:stretch>
        </p:blipFill>
        <p:spPr>
          <a:xfrm>
            <a:off x="3416262" y="1798453"/>
            <a:ext cx="6486525" cy="4324350"/>
          </a:xfrm>
          <a:prstGeom prst="rect">
            <a:avLst/>
          </a:prstGeom>
        </p:spPr>
      </p:pic>
    </p:spTree>
    <p:extLst>
      <p:ext uri="{BB962C8B-B14F-4D97-AF65-F5344CB8AC3E}">
        <p14:creationId xmlns:p14="http://schemas.microsoft.com/office/powerpoint/2010/main" val="26642499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937535"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Tuinturf vezel</a:t>
            </a:r>
            <a:endParaRPr lang="nl-NL" sz="3600" b="1" dirty="0"/>
          </a:p>
        </p:txBody>
      </p:sp>
      <p:pic>
        <p:nvPicPr>
          <p:cNvPr id="2" name="Afbeelding 1">
            <a:extLst>
              <a:ext uri="{FF2B5EF4-FFF2-40B4-BE49-F238E27FC236}">
                <a16:creationId xmlns:a16="http://schemas.microsoft.com/office/drawing/2014/main" id="{62A9961E-E74D-4E29-8E65-2BF7D4504D16}"/>
              </a:ext>
            </a:extLst>
          </p:cNvPr>
          <p:cNvPicPr>
            <a:picLocks noChangeAspect="1"/>
          </p:cNvPicPr>
          <p:nvPr/>
        </p:nvPicPr>
        <p:blipFill>
          <a:blip r:embed="rId2"/>
          <a:stretch>
            <a:fillRect/>
          </a:stretch>
        </p:blipFill>
        <p:spPr>
          <a:xfrm>
            <a:off x="4096746" y="2079662"/>
            <a:ext cx="6486525" cy="4314825"/>
          </a:xfrm>
          <a:prstGeom prst="rect">
            <a:avLst/>
          </a:prstGeom>
        </p:spPr>
      </p:pic>
    </p:spTree>
    <p:extLst>
      <p:ext uri="{BB962C8B-B14F-4D97-AF65-F5344CB8AC3E}">
        <p14:creationId xmlns:p14="http://schemas.microsoft.com/office/powerpoint/2010/main" val="30391022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4416594"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err="1"/>
              <a:t>HortiCompost</a:t>
            </a:r>
            <a:r>
              <a:rPr lang="nl-NL" sz="3600" dirty="0"/>
              <a:t> (RHP)</a:t>
            </a:r>
            <a:endParaRPr lang="nl-NL" sz="3600" b="1" dirty="0"/>
          </a:p>
        </p:txBody>
      </p:sp>
      <p:pic>
        <p:nvPicPr>
          <p:cNvPr id="2" name="Afbeelding 1">
            <a:extLst>
              <a:ext uri="{FF2B5EF4-FFF2-40B4-BE49-F238E27FC236}">
                <a16:creationId xmlns:a16="http://schemas.microsoft.com/office/drawing/2014/main" id="{83FA71B7-8352-44C7-85C1-0CC57DDCA473}"/>
              </a:ext>
            </a:extLst>
          </p:cNvPr>
          <p:cNvPicPr>
            <a:picLocks noChangeAspect="1"/>
          </p:cNvPicPr>
          <p:nvPr/>
        </p:nvPicPr>
        <p:blipFill>
          <a:blip r:embed="rId2"/>
          <a:stretch>
            <a:fillRect/>
          </a:stretch>
        </p:blipFill>
        <p:spPr>
          <a:xfrm>
            <a:off x="3593693" y="2356441"/>
            <a:ext cx="6429375" cy="4229100"/>
          </a:xfrm>
          <a:prstGeom prst="rect">
            <a:avLst/>
          </a:prstGeom>
        </p:spPr>
      </p:pic>
    </p:spTree>
    <p:extLst>
      <p:ext uri="{BB962C8B-B14F-4D97-AF65-F5344CB8AC3E}">
        <p14:creationId xmlns:p14="http://schemas.microsoft.com/office/powerpoint/2010/main" val="51641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690577" y="776177"/>
            <a:ext cx="7725385" cy="646331"/>
          </a:xfrm>
          <a:prstGeom prst="rect">
            <a:avLst/>
          </a:prstGeom>
          <a:noFill/>
        </p:spPr>
        <p:txBody>
          <a:bodyPr wrap="none" rtlCol="0">
            <a:spAutoFit/>
          </a:bodyPr>
          <a:lstStyle/>
          <a:p>
            <a:r>
              <a:rPr lang="nl-NL" sz="3600" b="1" dirty="0"/>
              <a:t>Vaste bestanddelen van de bodem</a:t>
            </a:r>
          </a:p>
        </p:txBody>
      </p:sp>
      <p:pic>
        <p:nvPicPr>
          <p:cNvPr id="6" name="Afbeelding 5">
            <a:extLst>
              <a:ext uri="{FF2B5EF4-FFF2-40B4-BE49-F238E27FC236}">
                <a16:creationId xmlns:a16="http://schemas.microsoft.com/office/drawing/2014/main" id="{47394DDE-BEAB-4E88-820B-972D4B2CD339}"/>
              </a:ext>
            </a:extLst>
          </p:cNvPr>
          <p:cNvPicPr>
            <a:picLocks noChangeAspect="1"/>
          </p:cNvPicPr>
          <p:nvPr/>
        </p:nvPicPr>
        <p:blipFill>
          <a:blip r:embed="rId2"/>
          <a:stretch>
            <a:fillRect/>
          </a:stretch>
        </p:blipFill>
        <p:spPr>
          <a:xfrm>
            <a:off x="380345" y="2785731"/>
            <a:ext cx="10112771" cy="2660022"/>
          </a:xfrm>
          <a:prstGeom prst="rect">
            <a:avLst/>
          </a:prstGeom>
        </p:spPr>
      </p:pic>
    </p:spTree>
    <p:extLst>
      <p:ext uri="{BB962C8B-B14F-4D97-AF65-F5344CB8AC3E}">
        <p14:creationId xmlns:p14="http://schemas.microsoft.com/office/powerpoint/2010/main" val="7069489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463107" y="918535"/>
            <a:ext cx="4070793" cy="5201424"/>
          </a:xfrm>
          <a:prstGeom prst="rect">
            <a:avLst/>
          </a:prstGeom>
          <a:noFill/>
        </p:spPr>
        <p:txBody>
          <a:bodyPr wrap="square" rtlCol="0">
            <a:spAutoFit/>
          </a:bodyPr>
          <a:lstStyle/>
          <a:p>
            <a:r>
              <a:rPr lang="nl-NL" sz="3600" b="1" dirty="0"/>
              <a:t>Opdracht 1 </a:t>
            </a:r>
          </a:p>
          <a:p>
            <a:endParaRPr lang="nl-NL" sz="3600" b="1" dirty="0"/>
          </a:p>
          <a:p>
            <a:pPr marL="342900" indent="-342900">
              <a:buFont typeface="Arial" panose="020B0604020202020204" pitchFamily="34" charset="0"/>
              <a:buChar char="•"/>
            </a:pPr>
            <a:r>
              <a:rPr lang="nl-NL" sz="2000" dirty="0"/>
              <a:t>Je gaat de belangrijkste eigenschappen van de verschillende grond soorten met elkaar vergelijken.</a:t>
            </a:r>
          </a:p>
          <a:p>
            <a:pPr marL="342900" indent="-342900">
              <a:buFont typeface="Arial" panose="020B0604020202020204" pitchFamily="34" charset="0"/>
              <a:buChar char="•"/>
            </a:pPr>
            <a:r>
              <a:rPr lang="nl-NL" sz="2000" dirty="0"/>
              <a:t>Vul de lijst verder aan met verschillende potgrond</a:t>
            </a:r>
          </a:p>
          <a:p>
            <a:endParaRPr lang="nl-NL" sz="2000" dirty="0"/>
          </a:p>
          <a:p>
            <a:pPr marL="342900" indent="-342900">
              <a:buFont typeface="Arial" panose="020B0604020202020204" pitchFamily="34" charset="0"/>
              <a:buChar char="•"/>
            </a:pPr>
            <a:r>
              <a:rPr lang="nl-NL" sz="2000" dirty="0"/>
              <a:t>Dit om te kijken wat doet de meststoffen in de grond, Neem deze tabel over en gebruik de term:</a:t>
            </a:r>
          </a:p>
          <a:p>
            <a:pPr marL="342900" indent="-342900">
              <a:buFont typeface="Arial" panose="020B0604020202020204" pitchFamily="34" charset="0"/>
              <a:buChar char="•"/>
            </a:pPr>
            <a:endParaRPr lang="nl-NL" sz="2000" dirty="0"/>
          </a:p>
          <a:p>
            <a:pPr marL="342900" indent="-342900">
              <a:buFont typeface="Arial" panose="020B0604020202020204" pitchFamily="34" charset="0"/>
              <a:buChar char="•"/>
            </a:pPr>
            <a:r>
              <a:rPr lang="nl-NL" sz="2000" dirty="0"/>
              <a:t> goed, redelijk, matig, of slecht  </a:t>
            </a:r>
          </a:p>
        </p:txBody>
      </p:sp>
      <p:pic>
        <p:nvPicPr>
          <p:cNvPr id="2" name="Afbeelding 1">
            <a:extLst>
              <a:ext uri="{FF2B5EF4-FFF2-40B4-BE49-F238E27FC236}">
                <a16:creationId xmlns:a16="http://schemas.microsoft.com/office/drawing/2014/main" id="{98481CEA-C63B-4A4A-9989-1E9C82E7BF4C}"/>
              </a:ext>
            </a:extLst>
          </p:cNvPr>
          <p:cNvPicPr>
            <a:picLocks noChangeAspect="1"/>
          </p:cNvPicPr>
          <p:nvPr/>
        </p:nvPicPr>
        <p:blipFill>
          <a:blip r:embed="rId2"/>
          <a:stretch>
            <a:fillRect/>
          </a:stretch>
        </p:blipFill>
        <p:spPr>
          <a:xfrm>
            <a:off x="4870452" y="289952"/>
            <a:ext cx="5270500" cy="6278095"/>
          </a:xfrm>
          <a:prstGeom prst="rect">
            <a:avLst/>
          </a:prstGeom>
        </p:spPr>
      </p:pic>
    </p:spTree>
    <p:extLst>
      <p:ext uri="{BB962C8B-B14F-4D97-AF65-F5344CB8AC3E}">
        <p14:creationId xmlns:p14="http://schemas.microsoft.com/office/powerpoint/2010/main" val="24441329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4277" y="776177"/>
            <a:ext cx="10443115" cy="2677656"/>
          </a:xfrm>
          <a:prstGeom prst="rect">
            <a:avLst/>
          </a:prstGeom>
          <a:noFill/>
        </p:spPr>
        <p:txBody>
          <a:bodyPr wrap="none" rtlCol="0">
            <a:spAutoFit/>
          </a:bodyPr>
          <a:lstStyle/>
          <a:p>
            <a:r>
              <a:rPr lang="nl-NL" sz="3600" b="1" dirty="0"/>
              <a:t>Opdracht 2</a:t>
            </a:r>
          </a:p>
          <a:p>
            <a:endParaRPr lang="nl-NL" sz="3600" b="1" dirty="0"/>
          </a:p>
          <a:p>
            <a:pPr marL="342900" indent="-342900">
              <a:buFont typeface="Arial" panose="020B0604020202020204" pitchFamily="34" charset="0"/>
              <a:buChar char="•"/>
            </a:pPr>
            <a:r>
              <a:rPr lang="nl-NL" sz="2400" dirty="0"/>
              <a:t>Geef duidelijk het verschil aan tussen kunstmest en organische stof </a:t>
            </a:r>
          </a:p>
          <a:p>
            <a:pPr marL="342900" indent="-342900">
              <a:buFont typeface="Arial" panose="020B0604020202020204" pitchFamily="34" charset="0"/>
              <a:buChar char="•"/>
            </a:pPr>
            <a:endParaRPr lang="nl-NL" sz="2400" dirty="0"/>
          </a:p>
          <a:p>
            <a:pPr marL="800100" lvl="1" indent="-342900">
              <a:buFont typeface="Arial" panose="020B0604020202020204" pitchFamily="34" charset="0"/>
              <a:buChar char="•"/>
            </a:pPr>
            <a:r>
              <a:rPr lang="nl-NL" sz="2400" dirty="0"/>
              <a:t>Leg hier duidelijk uit hoe de verschillende meststoffen zijn opgebouwd</a:t>
            </a:r>
          </a:p>
          <a:p>
            <a:pPr marL="800100" lvl="1" indent="-342900">
              <a:buFont typeface="Arial" panose="020B0604020202020204" pitchFamily="34" charset="0"/>
              <a:buChar char="•"/>
            </a:pPr>
            <a:r>
              <a:rPr lang="nl-NL" sz="2400" dirty="0"/>
              <a:t>Geef ook de voor en nadelen aan </a:t>
            </a:r>
          </a:p>
        </p:txBody>
      </p:sp>
    </p:spTree>
    <p:extLst>
      <p:ext uri="{BB962C8B-B14F-4D97-AF65-F5344CB8AC3E}">
        <p14:creationId xmlns:p14="http://schemas.microsoft.com/office/powerpoint/2010/main" val="15836903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4277" y="776177"/>
            <a:ext cx="9255698" cy="3600986"/>
          </a:xfrm>
          <a:prstGeom prst="rect">
            <a:avLst/>
          </a:prstGeom>
          <a:noFill/>
        </p:spPr>
        <p:txBody>
          <a:bodyPr wrap="square" rtlCol="0">
            <a:spAutoFit/>
          </a:bodyPr>
          <a:lstStyle/>
          <a:p>
            <a:r>
              <a:rPr lang="nl-NL" sz="3600" b="1" dirty="0"/>
              <a:t>Opdracht 3</a:t>
            </a:r>
          </a:p>
          <a:p>
            <a:endParaRPr lang="nl-NL" sz="3600" b="1" dirty="0"/>
          </a:p>
          <a:p>
            <a:endParaRPr lang="nl-NL" sz="3600" b="1" dirty="0"/>
          </a:p>
          <a:p>
            <a:r>
              <a:rPr lang="nl-NL" sz="2400" dirty="0"/>
              <a:t>Voor niv 2:  Lees het artikel bij bronnen over de verschillende 		grondsoorten door</a:t>
            </a:r>
          </a:p>
          <a:p>
            <a:endParaRPr lang="nl-NL" sz="2400" dirty="0"/>
          </a:p>
          <a:p>
            <a:r>
              <a:rPr lang="nl-NL" sz="2400" dirty="0"/>
              <a:t>Voor niv ¾: Lees de eerste 9 bladzijden van de syllabus “Theorie 		bodem en substraat”</a:t>
            </a:r>
          </a:p>
        </p:txBody>
      </p:sp>
    </p:spTree>
    <p:extLst>
      <p:ext uri="{BB962C8B-B14F-4D97-AF65-F5344CB8AC3E}">
        <p14:creationId xmlns:p14="http://schemas.microsoft.com/office/powerpoint/2010/main" val="732328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690577" y="776177"/>
            <a:ext cx="3134191" cy="646331"/>
          </a:xfrm>
          <a:prstGeom prst="rect">
            <a:avLst/>
          </a:prstGeom>
          <a:noFill/>
        </p:spPr>
        <p:txBody>
          <a:bodyPr wrap="none" rtlCol="0">
            <a:spAutoFit/>
          </a:bodyPr>
          <a:lstStyle/>
          <a:p>
            <a:r>
              <a:rPr lang="nl-NL" sz="3600" b="1" dirty="0"/>
              <a:t>Zandgronden</a:t>
            </a:r>
          </a:p>
        </p:txBody>
      </p:sp>
      <p:pic>
        <p:nvPicPr>
          <p:cNvPr id="2" name="Afbeelding 1">
            <a:extLst>
              <a:ext uri="{FF2B5EF4-FFF2-40B4-BE49-F238E27FC236}">
                <a16:creationId xmlns:a16="http://schemas.microsoft.com/office/drawing/2014/main" id="{536F3917-3E68-4F1C-8C45-9CDFED9858C8}"/>
              </a:ext>
            </a:extLst>
          </p:cNvPr>
          <p:cNvPicPr>
            <a:picLocks noChangeAspect="1"/>
          </p:cNvPicPr>
          <p:nvPr/>
        </p:nvPicPr>
        <p:blipFill>
          <a:blip r:embed="rId2"/>
          <a:stretch>
            <a:fillRect/>
          </a:stretch>
        </p:blipFill>
        <p:spPr>
          <a:xfrm>
            <a:off x="4919662" y="2547937"/>
            <a:ext cx="2352675" cy="1762125"/>
          </a:xfrm>
          <a:prstGeom prst="rect">
            <a:avLst/>
          </a:prstGeom>
        </p:spPr>
      </p:pic>
      <p:pic>
        <p:nvPicPr>
          <p:cNvPr id="3" name="Afbeelding 2">
            <a:extLst>
              <a:ext uri="{FF2B5EF4-FFF2-40B4-BE49-F238E27FC236}">
                <a16:creationId xmlns:a16="http://schemas.microsoft.com/office/drawing/2014/main" id="{19AFB290-3276-4FD7-9D4E-1FC37F7FA0B7}"/>
              </a:ext>
            </a:extLst>
          </p:cNvPr>
          <p:cNvPicPr>
            <a:picLocks noChangeAspect="1"/>
          </p:cNvPicPr>
          <p:nvPr/>
        </p:nvPicPr>
        <p:blipFill>
          <a:blip r:embed="rId3"/>
          <a:stretch>
            <a:fillRect/>
          </a:stretch>
        </p:blipFill>
        <p:spPr>
          <a:xfrm>
            <a:off x="852487" y="4785204"/>
            <a:ext cx="4067175" cy="1838325"/>
          </a:xfrm>
          <a:prstGeom prst="rect">
            <a:avLst/>
          </a:prstGeom>
        </p:spPr>
      </p:pic>
      <p:pic>
        <p:nvPicPr>
          <p:cNvPr id="4" name="Afbeelding 3">
            <a:extLst>
              <a:ext uri="{FF2B5EF4-FFF2-40B4-BE49-F238E27FC236}">
                <a16:creationId xmlns:a16="http://schemas.microsoft.com/office/drawing/2014/main" id="{BD859E7C-C399-4B8F-9879-53C3B0C4B5B3}"/>
              </a:ext>
            </a:extLst>
          </p:cNvPr>
          <p:cNvPicPr>
            <a:picLocks noChangeAspect="1"/>
          </p:cNvPicPr>
          <p:nvPr/>
        </p:nvPicPr>
        <p:blipFill>
          <a:blip r:embed="rId4"/>
          <a:stretch>
            <a:fillRect/>
          </a:stretch>
        </p:blipFill>
        <p:spPr>
          <a:xfrm>
            <a:off x="8193050" y="4747104"/>
            <a:ext cx="2419350" cy="1876425"/>
          </a:xfrm>
          <a:prstGeom prst="rect">
            <a:avLst/>
          </a:prstGeom>
        </p:spPr>
      </p:pic>
      <p:pic>
        <p:nvPicPr>
          <p:cNvPr id="6" name="Afbeelding 5">
            <a:extLst>
              <a:ext uri="{FF2B5EF4-FFF2-40B4-BE49-F238E27FC236}">
                <a16:creationId xmlns:a16="http://schemas.microsoft.com/office/drawing/2014/main" id="{AF134200-F7AC-4694-B3EA-04687D95DA34}"/>
              </a:ext>
            </a:extLst>
          </p:cNvPr>
          <p:cNvPicPr>
            <a:picLocks noChangeAspect="1"/>
          </p:cNvPicPr>
          <p:nvPr/>
        </p:nvPicPr>
        <p:blipFill>
          <a:blip r:embed="rId5"/>
          <a:stretch>
            <a:fillRect/>
          </a:stretch>
        </p:blipFill>
        <p:spPr>
          <a:xfrm>
            <a:off x="7841826" y="795336"/>
            <a:ext cx="2608649" cy="2181779"/>
          </a:xfrm>
          <a:prstGeom prst="rect">
            <a:avLst/>
          </a:prstGeom>
        </p:spPr>
      </p:pic>
      <p:pic>
        <p:nvPicPr>
          <p:cNvPr id="7" name="Afbeelding 6">
            <a:extLst>
              <a:ext uri="{FF2B5EF4-FFF2-40B4-BE49-F238E27FC236}">
                <a16:creationId xmlns:a16="http://schemas.microsoft.com/office/drawing/2014/main" id="{E1E6ED92-528C-4F8A-9C90-F6555B1E19BA}"/>
              </a:ext>
            </a:extLst>
          </p:cNvPr>
          <p:cNvPicPr>
            <a:picLocks noChangeAspect="1"/>
          </p:cNvPicPr>
          <p:nvPr/>
        </p:nvPicPr>
        <p:blipFill>
          <a:blip r:embed="rId6"/>
          <a:stretch>
            <a:fillRect/>
          </a:stretch>
        </p:blipFill>
        <p:spPr>
          <a:xfrm>
            <a:off x="819272" y="1886225"/>
            <a:ext cx="2438400" cy="1857375"/>
          </a:xfrm>
          <a:prstGeom prst="rect">
            <a:avLst/>
          </a:prstGeom>
        </p:spPr>
      </p:pic>
    </p:spTree>
    <p:extLst>
      <p:ext uri="{BB962C8B-B14F-4D97-AF65-F5344CB8AC3E}">
        <p14:creationId xmlns:p14="http://schemas.microsoft.com/office/powerpoint/2010/main" val="348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690577" y="776177"/>
            <a:ext cx="2877711" cy="646331"/>
          </a:xfrm>
          <a:prstGeom prst="rect">
            <a:avLst/>
          </a:prstGeom>
          <a:noFill/>
        </p:spPr>
        <p:txBody>
          <a:bodyPr wrap="none" rtlCol="0">
            <a:spAutoFit/>
          </a:bodyPr>
          <a:lstStyle/>
          <a:p>
            <a:r>
              <a:rPr lang="nl-NL" sz="3600" b="1" dirty="0"/>
              <a:t>Kleigronden</a:t>
            </a:r>
          </a:p>
        </p:txBody>
      </p:sp>
      <p:pic>
        <p:nvPicPr>
          <p:cNvPr id="2" name="Afbeelding 1">
            <a:extLst>
              <a:ext uri="{FF2B5EF4-FFF2-40B4-BE49-F238E27FC236}">
                <a16:creationId xmlns:a16="http://schemas.microsoft.com/office/drawing/2014/main" id="{38228311-82FC-4018-96E6-34ED92AF8A44}"/>
              </a:ext>
            </a:extLst>
          </p:cNvPr>
          <p:cNvPicPr>
            <a:picLocks noChangeAspect="1"/>
          </p:cNvPicPr>
          <p:nvPr/>
        </p:nvPicPr>
        <p:blipFill>
          <a:blip r:embed="rId2"/>
          <a:stretch>
            <a:fillRect/>
          </a:stretch>
        </p:blipFill>
        <p:spPr>
          <a:xfrm>
            <a:off x="4600575" y="2457450"/>
            <a:ext cx="2990850" cy="1943100"/>
          </a:xfrm>
          <a:prstGeom prst="rect">
            <a:avLst/>
          </a:prstGeom>
        </p:spPr>
      </p:pic>
      <p:pic>
        <p:nvPicPr>
          <p:cNvPr id="3" name="Afbeelding 2">
            <a:extLst>
              <a:ext uri="{FF2B5EF4-FFF2-40B4-BE49-F238E27FC236}">
                <a16:creationId xmlns:a16="http://schemas.microsoft.com/office/drawing/2014/main" id="{D1D72C8D-201D-4AF6-8C46-F98B525E72EC}"/>
              </a:ext>
            </a:extLst>
          </p:cNvPr>
          <p:cNvPicPr>
            <a:picLocks noChangeAspect="1"/>
          </p:cNvPicPr>
          <p:nvPr/>
        </p:nvPicPr>
        <p:blipFill>
          <a:blip r:embed="rId3"/>
          <a:stretch>
            <a:fillRect/>
          </a:stretch>
        </p:blipFill>
        <p:spPr>
          <a:xfrm>
            <a:off x="7989924" y="495300"/>
            <a:ext cx="2400300" cy="1962150"/>
          </a:xfrm>
          <a:prstGeom prst="rect">
            <a:avLst/>
          </a:prstGeom>
        </p:spPr>
      </p:pic>
      <p:pic>
        <p:nvPicPr>
          <p:cNvPr id="4" name="Afbeelding 3">
            <a:extLst>
              <a:ext uri="{FF2B5EF4-FFF2-40B4-BE49-F238E27FC236}">
                <a16:creationId xmlns:a16="http://schemas.microsoft.com/office/drawing/2014/main" id="{31339B08-6209-421A-914D-AB1BC22316DA}"/>
              </a:ext>
            </a:extLst>
          </p:cNvPr>
          <p:cNvPicPr>
            <a:picLocks noChangeAspect="1"/>
          </p:cNvPicPr>
          <p:nvPr/>
        </p:nvPicPr>
        <p:blipFill>
          <a:blip r:embed="rId4"/>
          <a:stretch>
            <a:fillRect/>
          </a:stretch>
        </p:blipFill>
        <p:spPr>
          <a:xfrm>
            <a:off x="975205" y="4512413"/>
            <a:ext cx="2905125" cy="1809750"/>
          </a:xfrm>
          <a:prstGeom prst="rect">
            <a:avLst/>
          </a:prstGeom>
        </p:spPr>
      </p:pic>
      <p:pic>
        <p:nvPicPr>
          <p:cNvPr id="6" name="Afbeelding 5">
            <a:extLst>
              <a:ext uri="{FF2B5EF4-FFF2-40B4-BE49-F238E27FC236}">
                <a16:creationId xmlns:a16="http://schemas.microsoft.com/office/drawing/2014/main" id="{934F0304-3040-4911-9801-8E8E1E9510F7}"/>
              </a:ext>
            </a:extLst>
          </p:cNvPr>
          <p:cNvPicPr>
            <a:picLocks noChangeAspect="1"/>
          </p:cNvPicPr>
          <p:nvPr/>
        </p:nvPicPr>
        <p:blipFill>
          <a:blip r:embed="rId5"/>
          <a:stretch>
            <a:fillRect/>
          </a:stretch>
        </p:blipFill>
        <p:spPr>
          <a:xfrm>
            <a:off x="7989702" y="4593265"/>
            <a:ext cx="2714393" cy="2060723"/>
          </a:xfrm>
          <a:prstGeom prst="rect">
            <a:avLst/>
          </a:prstGeom>
        </p:spPr>
      </p:pic>
      <p:pic>
        <p:nvPicPr>
          <p:cNvPr id="7" name="Afbeelding 6">
            <a:extLst>
              <a:ext uri="{FF2B5EF4-FFF2-40B4-BE49-F238E27FC236}">
                <a16:creationId xmlns:a16="http://schemas.microsoft.com/office/drawing/2014/main" id="{260F7F4A-3CB2-4D1A-9552-2434D3610861}"/>
              </a:ext>
            </a:extLst>
          </p:cNvPr>
          <p:cNvPicPr>
            <a:picLocks noChangeAspect="1"/>
          </p:cNvPicPr>
          <p:nvPr/>
        </p:nvPicPr>
        <p:blipFill>
          <a:blip r:embed="rId6"/>
          <a:stretch>
            <a:fillRect/>
          </a:stretch>
        </p:blipFill>
        <p:spPr>
          <a:xfrm>
            <a:off x="823802" y="2005435"/>
            <a:ext cx="1733550" cy="1924050"/>
          </a:xfrm>
          <a:prstGeom prst="rect">
            <a:avLst/>
          </a:prstGeom>
        </p:spPr>
      </p:pic>
    </p:spTree>
    <p:extLst>
      <p:ext uri="{BB962C8B-B14F-4D97-AF65-F5344CB8AC3E}">
        <p14:creationId xmlns:p14="http://schemas.microsoft.com/office/powerpoint/2010/main" val="16666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690577" y="776177"/>
            <a:ext cx="2416046" cy="646331"/>
          </a:xfrm>
          <a:prstGeom prst="rect">
            <a:avLst/>
          </a:prstGeom>
          <a:noFill/>
        </p:spPr>
        <p:txBody>
          <a:bodyPr wrap="none" rtlCol="0">
            <a:spAutoFit/>
          </a:bodyPr>
          <a:lstStyle/>
          <a:p>
            <a:r>
              <a:rPr lang="nl-NL" sz="3600" b="1" dirty="0"/>
              <a:t>Hoogveen</a:t>
            </a:r>
          </a:p>
        </p:txBody>
      </p:sp>
      <p:pic>
        <p:nvPicPr>
          <p:cNvPr id="2" name="Afbeelding 1">
            <a:extLst>
              <a:ext uri="{FF2B5EF4-FFF2-40B4-BE49-F238E27FC236}">
                <a16:creationId xmlns:a16="http://schemas.microsoft.com/office/drawing/2014/main" id="{9A89339D-5741-4B27-BE63-51CE832EA01A}"/>
              </a:ext>
            </a:extLst>
          </p:cNvPr>
          <p:cNvPicPr>
            <a:picLocks noChangeAspect="1"/>
          </p:cNvPicPr>
          <p:nvPr/>
        </p:nvPicPr>
        <p:blipFill>
          <a:blip r:embed="rId2"/>
          <a:stretch>
            <a:fillRect/>
          </a:stretch>
        </p:blipFill>
        <p:spPr>
          <a:xfrm>
            <a:off x="4723957" y="3381485"/>
            <a:ext cx="2552700" cy="1685925"/>
          </a:xfrm>
          <a:prstGeom prst="rect">
            <a:avLst/>
          </a:prstGeom>
        </p:spPr>
      </p:pic>
      <p:pic>
        <p:nvPicPr>
          <p:cNvPr id="3" name="Afbeelding 2">
            <a:extLst>
              <a:ext uri="{FF2B5EF4-FFF2-40B4-BE49-F238E27FC236}">
                <a16:creationId xmlns:a16="http://schemas.microsoft.com/office/drawing/2014/main" id="{69807CB6-C9E0-49FC-996A-1A30264AD994}"/>
              </a:ext>
            </a:extLst>
          </p:cNvPr>
          <p:cNvPicPr>
            <a:picLocks noChangeAspect="1"/>
          </p:cNvPicPr>
          <p:nvPr/>
        </p:nvPicPr>
        <p:blipFill>
          <a:blip r:embed="rId3"/>
          <a:stretch>
            <a:fillRect/>
          </a:stretch>
        </p:blipFill>
        <p:spPr>
          <a:xfrm>
            <a:off x="7372350" y="776177"/>
            <a:ext cx="2695575" cy="1695450"/>
          </a:xfrm>
          <a:prstGeom prst="rect">
            <a:avLst/>
          </a:prstGeom>
        </p:spPr>
      </p:pic>
      <p:pic>
        <p:nvPicPr>
          <p:cNvPr id="4" name="Afbeelding 3">
            <a:extLst>
              <a:ext uri="{FF2B5EF4-FFF2-40B4-BE49-F238E27FC236}">
                <a16:creationId xmlns:a16="http://schemas.microsoft.com/office/drawing/2014/main" id="{6294C106-AE96-4051-8E72-ECE9C202B10F}"/>
              </a:ext>
            </a:extLst>
          </p:cNvPr>
          <p:cNvPicPr>
            <a:picLocks noChangeAspect="1"/>
          </p:cNvPicPr>
          <p:nvPr/>
        </p:nvPicPr>
        <p:blipFill>
          <a:blip r:embed="rId4"/>
          <a:stretch>
            <a:fillRect/>
          </a:stretch>
        </p:blipFill>
        <p:spPr>
          <a:xfrm>
            <a:off x="960363" y="4271962"/>
            <a:ext cx="2466975" cy="1704975"/>
          </a:xfrm>
          <a:prstGeom prst="rect">
            <a:avLst/>
          </a:prstGeom>
        </p:spPr>
      </p:pic>
      <p:pic>
        <p:nvPicPr>
          <p:cNvPr id="6" name="Afbeelding 5">
            <a:extLst>
              <a:ext uri="{FF2B5EF4-FFF2-40B4-BE49-F238E27FC236}">
                <a16:creationId xmlns:a16="http://schemas.microsoft.com/office/drawing/2014/main" id="{A1991913-9D39-47FB-B5C4-5CDC738B21C6}"/>
              </a:ext>
            </a:extLst>
          </p:cNvPr>
          <p:cNvPicPr>
            <a:picLocks noChangeAspect="1"/>
          </p:cNvPicPr>
          <p:nvPr/>
        </p:nvPicPr>
        <p:blipFill>
          <a:blip r:embed="rId5"/>
          <a:stretch>
            <a:fillRect/>
          </a:stretch>
        </p:blipFill>
        <p:spPr>
          <a:xfrm>
            <a:off x="1277790" y="1942360"/>
            <a:ext cx="2524125" cy="1809750"/>
          </a:xfrm>
          <a:prstGeom prst="rect">
            <a:avLst/>
          </a:prstGeom>
        </p:spPr>
      </p:pic>
      <p:pic>
        <p:nvPicPr>
          <p:cNvPr id="7" name="Afbeelding 6">
            <a:extLst>
              <a:ext uri="{FF2B5EF4-FFF2-40B4-BE49-F238E27FC236}">
                <a16:creationId xmlns:a16="http://schemas.microsoft.com/office/drawing/2014/main" id="{990555D1-49BA-48B8-AB45-5BD2E65C8895}"/>
              </a:ext>
            </a:extLst>
          </p:cNvPr>
          <p:cNvPicPr>
            <a:picLocks noChangeAspect="1"/>
          </p:cNvPicPr>
          <p:nvPr/>
        </p:nvPicPr>
        <p:blipFill>
          <a:blip r:embed="rId6"/>
          <a:stretch>
            <a:fillRect/>
          </a:stretch>
        </p:blipFill>
        <p:spPr>
          <a:xfrm>
            <a:off x="8390085" y="4224448"/>
            <a:ext cx="1876425" cy="1857375"/>
          </a:xfrm>
          <a:prstGeom prst="rect">
            <a:avLst/>
          </a:prstGeom>
        </p:spPr>
      </p:pic>
    </p:spTree>
    <p:extLst>
      <p:ext uri="{BB962C8B-B14F-4D97-AF65-F5344CB8AC3E}">
        <p14:creationId xmlns:p14="http://schemas.microsoft.com/office/powerpoint/2010/main" val="96676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690577" y="776177"/>
            <a:ext cx="2313454" cy="646331"/>
          </a:xfrm>
          <a:prstGeom prst="rect">
            <a:avLst/>
          </a:prstGeom>
          <a:noFill/>
        </p:spPr>
        <p:txBody>
          <a:bodyPr wrap="none" rtlCol="0">
            <a:spAutoFit/>
          </a:bodyPr>
          <a:lstStyle/>
          <a:p>
            <a:r>
              <a:rPr lang="nl-NL" sz="3600" b="1" dirty="0"/>
              <a:t>Laagveen</a:t>
            </a:r>
          </a:p>
        </p:txBody>
      </p:sp>
      <p:pic>
        <p:nvPicPr>
          <p:cNvPr id="2" name="Afbeelding 1">
            <a:extLst>
              <a:ext uri="{FF2B5EF4-FFF2-40B4-BE49-F238E27FC236}">
                <a16:creationId xmlns:a16="http://schemas.microsoft.com/office/drawing/2014/main" id="{8B0C426C-4198-4CBB-8C4E-ED3868DE6412}"/>
              </a:ext>
            </a:extLst>
          </p:cNvPr>
          <p:cNvPicPr>
            <a:picLocks noChangeAspect="1"/>
          </p:cNvPicPr>
          <p:nvPr/>
        </p:nvPicPr>
        <p:blipFill>
          <a:blip r:embed="rId2"/>
          <a:stretch>
            <a:fillRect/>
          </a:stretch>
        </p:blipFill>
        <p:spPr>
          <a:xfrm>
            <a:off x="4683863" y="1965694"/>
            <a:ext cx="5886450" cy="4457700"/>
          </a:xfrm>
          <a:prstGeom prst="rect">
            <a:avLst/>
          </a:prstGeom>
        </p:spPr>
      </p:pic>
      <p:pic>
        <p:nvPicPr>
          <p:cNvPr id="3" name="Afbeelding 2">
            <a:extLst>
              <a:ext uri="{FF2B5EF4-FFF2-40B4-BE49-F238E27FC236}">
                <a16:creationId xmlns:a16="http://schemas.microsoft.com/office/drawing/2014/main" id="{C5992D8C-0653-48CF-B2C7-742E3D86066C}"/>
              </a:ext>
            </a:extLst>
          </p:cNvPr>
          <p:cNvPicPr>
            <a:picLocks noChangeAspect="1"/>
          </p:cNvPicPr>
          <p:nvPr/>
        </p:nvPicPr>
        <p:blipFill>
          <a:blip r:embed="rId3"/>
          <a:stretch>
            <a:fillRect/>
          </a:stretch>
        </p:blipFill>
        <p:spPr>
          <a:xfrm>
            <a:off x="177265" y="1603255"/>
            <a:ext cx="2080770" cy="3299683"/>
          </a:xfrm>
          <a:prstGeom prst="rect">
            <a:avLst/>
          </a:prstGeom>
        </p:spPr>
      </p:pic>
      <p:pic>
        <p:nvPicPr>
          <p:cNvPr id="4" name="Afbeelding 3">
            <a:extLst>
              <a:ext uri="{FF2B5EF4-FFF2-40B4-BE49-F238E27FC236}">
                <a16:creationId xmlns:a16="http://schemas.microsoft.com/office/drawing/2014/main" id="{AF09D481-EEC9-4752-A9B5-AD1A4F157C25}"/>
              </a:ext>
            </a:extLst>
          </p:cNvPr>
          <p:cNvPicPr>
            <a:picLocks noChangeAspect="1"/>
          </p:cNvPicPr>
          <p:nvPr/>
        </p:nvPicPr>
        <p:blipFill>
          <a:blip r:embed="rId4"/>
          <a:stretch>
            <a:fillRect/>
          </a:stretch>
        </p:blipFill>
        <p:spPr>
          <a:xfrm>
            <a:off x="2538828" y="4737690"/>
            <a:ext cx="1828800" cy="1333500"/>
          </a:xfrm>
          <a:prstGeom prst="rect">
            <a:avLst/>
          </a:prstGeom>
        </p:spPr>
      </p:pic>
    </p:spTree>
    <p:extLst>
      <p:ext uri="{BB962C8B-B14F-4D97-AF65-F5344CB8AC3E}">
        <p14:creationId xmlns:p14="http://schemas.microsoft.com/office/powerpoint/2010/main" val="3562682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71870" y="648586"/>
            <a:ext cx="9751387" cy="646331"/>
          </a:xfrm>
          <a:prstGeom prst="rect">
            <a:avLst/>
          </a:prstGeom>
          <a:noFill/>
        </p:spPr>
        <p:txBody>
          <a:bodyPr wrap="none" rtlCol="0">
            <a:spAutoFit/>
          </a:bodyPr>
          <a:lstStyle/>
          <a:p>
            <a:r>
              <a:rPr lang="nl-NL" sz="3600" b="1" dirty="0"/>
              <a:t>De verschillende afronding van zandkorrels</a:t>
            </a:r>
          </a:p>
        </p:txBody>
      </p:sp>
      <p:pic>
        <p:nvPicPr>
          <p:cNvPr id="2" name="Afbeelding 1">
            <a:extLst>
              <a:ext uri="{FF2B5EF4-FFF2-40B4-BE49-F238E27FC236}">
                <a16:creationId xmlns:a16="http://schemas.microsoft.com/office/drawing/2014/main" id="{F0849DBB-1CBC-49A6-956B-1AC0DC20A55B}"/>
              </a:ext>
            </a:extLst>
          </p:cNvPr>
          <p:cNvPicPr>
            <a:picLocks noChangeAspect="1"/>
          </p:cNvPicPr>
          <p:nvPr/>
        </p:nvPicPr>
        <p:blipFill>
          <a:blip r:embed="rId2"/>
          <a:stretch>
            <a:fillRect/>
          </a:stretch>
        </p:blipFill>
        <p:spPr>
          <a:xfrm>
            <a:off x="871870" y="1911756"/>
            <a:ext cx="8952579" cy="4159435"/>
          </a:xfrm>
          <a:prstGeom prst="rect">
            <a:avLst/>
          </a:prstGeom>
        </p:spPr>
      </p:pic>
    </p:spTree>
    <p:extLst>
      <p:ext uri="{BB962C8B-B14F-4D97-AF65-F5344CB8AC3E}">
        <p14:creationId xmlns:p14="http://schemas.microsoft.com/office/powerpoint/2010/main" val="3714569099"/>
      </p:ext>
    </p:extLst>
  </p:cSld>
  <p:clrMapOvr>
    <a:masterClrMapping/>
  </p:clrMapOvr>
</p:sld>
</file>

<file path=ppt/theme/theme1.xml><?xml version="1.0" encoding="utf-8"?>
<a:theme xmlns:a="http://schemas.openxmlformats.org/drawingml/2006/main" name="Achtergroen PP van zone">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roeneWelle">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htergroen PP van zone" id="{675F9B1A-8E97-4866-B654-6E773CF2DE0C}" vid="{D9F01F32-646D-4132-95FB-6653F27EA7E4}"/>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793C7D7F3BC946A5F2904ADE47754D" ma:contentTypeVersion="13" ma:contentTypeDescription="Een nieuw document maken." ma:contentTypeScope="" ma:versionID="f42ae457884816ed65af66d6ecd6449e">
  <xsd:schema xmlns:xsd="http://www.w3.org/2001/XMLSchema" xmlns:xs="http://www.w3.org/2001/XMLSchema" xmlns:p="http://schemas.microsoft.com/office/2006/metadata/properties" xmlns:ns3="c2e09757-d42c-4fcd-ae27-c71d4b258210" xmlns:ns4="bfe1b49f-1cd4-47d5-a3dc-4ad9ba0da7af" targetNamespace="http://schemas.microsoft.com/office/2006/metadata/properties" ma:root="true" ma:fieldsID="e05c96bf4333897997b4b9524680d5b4" ns3:_="" ns4:_="">
    <xsd:import namespace="c2e09757-d42c-4fcd-ae27-c71d4b258210"/>
    <xsd:import namespace="bfe1b49f-1cd4-47d5-a3dc-4ad9ba0da7a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e09757-d42c-4fcd-ae27-c71d4b2582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fe1b49f-1cd4-47d5-a3dc-4ad9ba0da7af"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element name="SharingHintHash" ma:index="18"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CE8C5D-087C-4EA0-B156-4B7F5618A18C}">
  <ds:schemaRefs>
    <ds:schemaRef ds:uri="http://schemas.microsoft.com/sharepoint/v3/contenttype/forms"/>
  </ds:schemaRefs>
</ds:datastoreItem>
</file>

<file path=customXml/itemProps2.xml><?xml version="1.0" encoding="utf-8"?>
<ds:datastoreItem xmlns:ds="http://schemas.openxmlformats.org/officeDocument/2006/customXml" ds:itemID="{C8439F59-B884-4A6B-B29D-9E033CA4B540}">
  <ds:schemaRefs>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microsoft.com/office/2006/documentManagement/types"/>
    <ds:schemaRef ds:uri="c2e09757-d42c-4fcd-ae27-c71d4b258210"/>
    <ds:schemaRef ds:uri="http://schemas.openxmlformats.org/package/2006/metadata/core-properties"/>
    <ds:schemaRef ds:uri="bfe1b49f-1cd4-47d5-a3dc-4ad9ba0da7af"/>
    <ds:schemaRef ds:uri="http://www.w3.org/XML/1998/namespace"/>
  </ds:schemaRefs>
</ds:datastoreItem>
</file>

<file path=customXml/itemProps3.xml><?xml version="1.0" encoding="utf-8"?>
<ds:datastoreItem xmlns:ds="http://schemas.openxmlformats.org/officeDocument/2006/customXml" ds:itemID="{0D077248-2D57-46A4-8D66-6CE7DF6952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e09757-d42c-4fcd-ae27-c71d4b258210"/>
    <ds:schemaRef ds:uri="bfe1b49f-1cd4-47d5-a3dc-4ad9ba0da7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Achtergrond PP van zone</Template>
  <TotalTime>211</TotalTime>
  <Words>413</Words>
  <Application>Microsoft Office PowerPoint</Application>
  <PresentationFormat>Breedbeeld</PresentationFormat>
  <Paragraphs>132</Paragraphs>
  <Slides>42</Slides>
  <Notes>2</Notes>
  <HiddenSlides>0</HiddenSlides>
  <MMClips>2</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42</vt:i4>
      </vt:variant>
    </vt:vector>
  </HeadingPairs>
  <TitlesOfParts>
    <vt:vector size="46" baseType="lpstr">
      <vt:lpstr>Arial</vt:lpstr>
      <vt:lpstr>Calibri</vt:lpstr>
      <vt:lpstr>Roboto</vt:lpstr>
      <vt:lpstr>Achtergroen PP van zone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Bertus Boer</dc:creator>
  <cp:lastModifiedBy>Bertus Boer</cp:lastModifiedBy>
  <cp:revision>20</cp:revision>
  <dcterms:created xsi:type="dcterms:W3CDTF">2021-01-11T10:50:43Z</dcterms:created>
  <dcterms:modified xsi:type="dcterms:W3CDTF">2021-01-28T09:42:03Z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0x01010079793C7D7F3BC946A5F2904ADE47754D</vt:lpwstr>
  </property>
</Properties>
</file>